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4" r:id="rId4"/>
    <p:sldId id="261" r:id="rId5"/>
    <p:sldId id="285" r:id="rId6"/>
    <p:sldId id="286" r:id="rId7"/>
    <p:sldId id="288" r:id="rId8"/>
    <p:sldId id="287" r:id="rId9"/>
    <p:sldId id="28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67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61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3DF0-66EC-4E85-970A-BDE60E4CA8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1394F6-B1D1-4AB5-A5C3-DA23FA55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4844C-4D65-8FB9-3957-FAD066B21F99}"/>
              </a:ext>
            </a:extLst>
          </p:cNvPr>
          <p:cNvSpPr txBox="1">
            <a:spLocks/>
          </p:cNvSpPr>
          <p:nvPr/>
        </p:nvSpPr>
        <p:spPr>
          <a:xfrm>
            <a:off x="3157086" y="3147175"/>
            <a:ext cx="8461825" cy="1747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r-Latn-RS" sz="4800" b="1" i="0" u="none" strike="noStrike" kern="1200" cap="none" spc="-5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AF2CB9-A7B8-3402-88EE-8B1189C87E17}"/>
              </a:ext>
            </a:extLst>
          </p:cNvPr>
          <p:cNvSpPr txBox="1">
            <a:spLocks/>
          </p:cNvSpPr>
          <p:nvPr/>
        </p:nvSpPr>
        <p:spPr>
          <a:xfrm>
            <a:off x="442536" y="1802844"/>
            <a:ext cx="9207491" cy="423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sr-Latn-RS" sz="16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ERA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Z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MUS+ PROJE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KA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kumimoji="0" lang="sr-Latn-R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900" b="1" i="0" u="none" strike="noStrike" kern="1200" cap="all" spc="2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2024-1-RS01-KA210-ADU-000243624 </a:t>
            </a:r>
            <a:endParaRPr kumimoji="0" lang="en-US" sz="1900" b="0" i="0" u="none" strike="noStrike" kern="1200" cap="all" spc="2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Putevi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inkluzivnog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učenja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sr-Latn-R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Buduća</a:t>
            </a: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all" spc="20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saradnja</a:t>
            </a:r>
            <a:endParaRPr kumimoji="0" lang="en-US" sz="2400" b="1" i="0" u="none" strike="noStrike" kern="1200" cap="all" spc="2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BEOGRAD, 17.10.2025</a:t>
            </a:r>
            <a:endParaRPr kumimoji="0" lang="sr-Latn-RS" sz="19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sr-Latn-RS" sz="1600" b="1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BBAEC-C6E9-48F1-F145-51D425BF86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49" y="100090"/>
            <a:ext cx="1509766" cy="1588697"/>
          </a:xfrm>
          <a:prstGeom prst="rect">
            <a:avLst/>
          </a:prstGeom>
        </p:spPr>
      </p:pic>
      <p:pic>
        <p:nvPicPr>
          <p:cNvPr id="8" name="Picture 7" descr="C:\Users\PC\AppData\Local\Microsoft\Windows\INetCache\Content.MSO\5CD0CD71.tmp">
            <a:extLst>
              <a:ext uri="{FF2B5EF4-FFF2-40B4-BE49-F238E27FC236}">
                <a16:creationId xmlns:a16="http://schemas.microsoft.com/office/drawing/2014/main" id="{EDA5067F-B383-CF48-7B0C-4D3308D53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98" y="64148"/>
            <a:ext cx="29626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ADD58-2C82-D611-CE72-ADFE48116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98" y="1021723"/>
            <a:ext cx="2962688" cy="53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49DC4-277B-6A8C-EA06-B8AE46FFE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" y="159361"/>
            <a:ext cx="2385497" cy="1470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AB864-0763-E264-3170-C28793596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549" y="536021"/>
            <a:ext cx="2837853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07E17-D0C1-FA37-3BC5-D5EE092B5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01" y="4303106"/>
            <a:ext cx="1720352" cy="4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D23F-C290-A352-5384-066006EF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8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DESET HILJADA LIJA DUG PUT POČINJE JEDNIM KORAKOM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9AE8-F146-1F1A-1E77-A428FF20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301339"/>
          </a:xfrm>
        </p:spPr>
        <p:txBody>
          <a:bodyPr>
            <a:normAutofit/>
          </a:bodyPr>
          <a:lstStyle/>
          <a:p>
            <a:pPr lvl="0"/>
            <a:r>
              <a:rPr lang="en-SI" b="1" dirty="0" err="1"/>
              <a:t>Primjena</a:t>
            </a:r>
            <a:r>
              <a:rPr lang="en-SI" b="1" dirty="0"/>
              <a:t> </a:t>
            </a:r>
            <a:r>
              <a:rPr lang="en-SI" b="1" dirty="0" err="1"/>
              <a:t>i</a:t>
            </a:r>
            <a:r>
              <a:rPr lang="en-SI" b="1" dirty="0"/>
              <a:t> “</a:t>
            </a:r>
            <a:r>
              <a:rPr lang="en-SI" b="1" dirty="0" err="1"/>
              <a:t>skaliranje</a:t>
            </a:r>
            <a:r>
              <a:rPr lang="en-SI" b="1" dirty="0"/>
              <a:t>” </a:t>
            </a:r>
            <a:r>
              <a:rPr lang="en-SI" b="1" dirty="0" err="1"/>
              <a:t>rezultata</a:t>
            </a:r>
            <a:r>
              <a:rPr lang="en-SI" b="1" dirty="0"/>
              <a:t> </a:t>
            </a:r>
            <a:r>
              <a:rPr lang="en-SI" b="1" dirty="0" err="1"/>
              <a:t>projekta</a:t>
            </a:r>
            <a:endParaRPr lang="en-SI" dirty="0"/>
          </a:p>
          <a:p>
            <a:pPr lvl="1"/>
            <a:r>
              <a:rPr lang="en-SI" dirty="0" err="1"/>
              <a:t>Uvesti</a:t>
            </a:r>
            <a:r>
              <a:rPr lang="en-SI" dirty="0"/>
              <a:t> </a:t>
            </a:r>
            <a:r>
              <a:rPr lang="en-SI" dirty="0" err="1"/>
              <a:t>i</a:t>
            </a:r>
            <a:r>
              <a:rPr lang="en-SI" dirty="0"/>
              <a:t> </a:t>
            </a:r>
            <a:r>
              <a:rPr lang="en-SI" dirty="0" err="1"/>
              <a:t>testirati</a:t>
            </a:r>
            <a:r>
              <a:rPr lang="en-SI" dirty="0"/>
              <a:t> </a:t>
            </a:r>
            <a:r>
              <a:rPr lang="en-SI" dirty="0" err="1"/>
              <a:t>razvijene</a:t>
            </a:r>
            <a:r>
              <a:rPr lang="en-SI" dirty="0"/>
              <a:t> </a:t>
            </a:r>
            <a:r>
              <a:rPr lang="en-SI" dirty="0" err="1"/>
              <a:t>smjernice</a:t>
            </a:r>
            <a:r>
              <a:rPr lang="en-SI" dirty="0"/>
              <a:t>/</a:t>
            </a:r>
            <a:r>
              <a:rPr lang="en-SI" dirty="0" err="1"/>
              <a:t>manuál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većoj</a:t>
            </a:r>
            <a:r>
              <a:rPr lang="en-SI" dirty="0"/>
              <a:t> </a:t>
            </a:r>
            <a:r>
              <a:rPr lang="en-SI" dirty="0" err="1"/>
              <a:t>skali</a:t>
            </a:r>
            <a:r>
              <a:rPr lang="en-SI" dirty="0"/>
              <a:t>,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države</a:t>
            </a:r>
            <a:endParaRPr lang="en-SI" dirty="0"/>
          </a:p>
          <a:p>
            <a:pPr lvl="1"/>
            <a:r>
              <a:rPr lang="en-SI" dirty="0" err="1"/>
              <a:t>Adaptirati</a:t>
            </a:r>
            <a:r>
              <a:rPr lang="en-SI" dirty="0"/>
              <a:t> </a:t>
            </a:r>
            <a:r>
              <a:rPr lang="en-SI" dirty="0" err="1"/>
              <a:t>materijale</a:t>
            </a:r>
            <a:r>
              <a:rPr lang="en-SI" dirty="0"/>
              <a:t> za </a:t>
            </a:r>
            <a:r>
              <a:rPr lang="en-SI" dirty="0" err="1"/>
              <a:t>različite</a:t>
            </a:r>
            <a:r>
              <a:rPr lang="en-SI" dirty="0"/>
              <a:t> </a:t>
            </a:r>
            <a:r>
              <a:rPr lang="en-SI" dirty="0" err="1"/>
              <a:t>kontekste</a:t>
            </a:r>
            <a:r>
              <a:rPr lang="en-SI" dirty="0"/>
              <a:t> </a:t>
            </a:r>
            <a:endParaRPr lang="en-US" dirty="0"/>
          </a:p>
          <a:p>
            <a:pPr lvl="1"/>
            <a:r>
              <a:rPr lang="en-SI" dirty="0" err="1"/>
              <a:t>Usmjeriti</a:t>
            </a:r>
            <a:r>
              <a:rPr lang="en-SI" dirty="0"/>
              <a:t> se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usluge</a:t>
            </a:r>
            <a:r>
              <a:rPr lang="en-SI" dirty="0"/>
              <a:t> </a:t>
            </a:r>
            <a:r>
              <a:rPr lang="en-SI" dirty="0" err="1"/>
              <a:t>podrške</a:t>
            </a:r>
            <a:r>
              <a:rPr lang="en-SI" dirty="0"/>
              <a:t> </a:t>
            </a:r>
            <a:r>
              <a:rPr lang="en-SI" dirty="0" err="1"/>
              <a:t>i</a:t>
            </a:r>
            <a:r>
              <a:rPr lang="en-SI" dirty="0"/>
              <a:t> </a:t>
            </a:r>
            <a:r>
              <a:rPr lang="en-SI" dirty="0" err="1"/>
              <a:t>savjetovanja</a:t>
            </a:r>
            <a:r>
              <a:rPr lang="en-SI" dirty="0"/>
              <a:t> </a:t>
            </a:r>
            <a:r>
              <a:rPr lang="en-SI" dirty="0" err="1"/>
              <a:t>obrazovnim</a:t>
            </a:r>
            <a:r>
              <a:rPr lang="en-SI" dirty="0"/>
              <a:t> </a:t>
            </a:r>
            <a:r>
              <a:rPr lang="en-SI" dirty="0" err="1"/>
              <a:t>institucijama</a:t>
            </a:r>
            <a:r>
              <a:rPr lang="en-SI" dirty="0"/>
              <a:t> </a:t>
            </a:r>
            <a:r>
              <a:rPr lang="en-SI" dirty="0" err="1"/>
              <a:t>koje</a:t>
            </a:r>
            <a:r>
              <a:rPr lang="en-SI" dirty="0"/>
              <a:t> </a:t>
            </a:r>
            <a:r>
              <a:rPr lang="en-SI" dirty="0" err="1"/>
              <a:t>žele</a:t>
            </a:r>
            <a:r>
              <a:rPr lang="en-SI" dirty="0"/>
              <a:t> </a:t>
            </a:r>
            <a:r>
              <a:rPr lang="en-SI" dirty="0" err="1"/>
              <a:t>koristiti</a:t>
            </a:r>
            <a:r>
              <a:rPr lang="en-SI" dirty="0"/>
              <a:t> </a:t>
            </a:r>
            <a:r>
              <a:rPr lang="en-SI" dirty="0" err="1"/>
              <a:t>te</a:t>
            </a:r>
            <a:r>
              <a:rPr lang="en-SI" dirty="0"/>
              <a:t> </a:t>
            </a:r>
            <a:r>
              <a:rPr lang="en-SI" dirty="0" err="1"/>
              <a:t>materijale</a:t>
            </a:r>
            <a:endParaRPr lang="en-US" dirty="0"/>
          </a:p>
          <a:p>
            <a:pPr lvl="0"/>
            <a:r>
              <a:rPr lang="en-SI" b="1" dirty="0" err="1"/>
              <a:t>Praćenje</a:t>
            </a:r>
            <a:r>
              <a:rPr lang="en-SI" b="1" dirty="0"/>
              <a:t> (“monitoring &amp; evaluation”) </a:t>
            </a:r>
            <a:r>
              <a:rPr lang="en-SI" b="1" dirty="0" err="1"/>
              <a:t>i</a:t>
            </a:r>
            <a:r>
              <a:rPr lang="en-SI" b="1" dirty="0"/>
              <a:t> </a:t>
            </a:r>
            <a:r>
              <a:rPr lang="en-SI" b="1" dirty="0" err="1"/>
              <a:t>istraživanje</a:t>
            </a:r>
            <a:r>
              <a:rPr lang="en-SI" b="1" dirty="0"/>
              <a:t> </a:t>
            </a:r>
            <a:r>
              <a:rPr lang="en-SI" b="1" dirty="0" err="1"/>
              <a:t>utjecaja</a:t>
            </a:r>
            <a:endParaRPr lang="en-SI" dirty="0"/>
          </a:p>
          <a:p>
            <a:pPr lvl="1"/>
            <a:r>
              <a:rPr lang="en-SI" dirty="0" err="1"/>
              <a:t>Provesti</a:t>
            </a:r>
            <a:r>
              <a:rPr lang="en-SI" dirty="0"/>
              <a:t> </a:t>
            </a:r>
            <a:r>
              <a:rPr lang="en-SI" dirty="0" err="1"/>
              <a:t>studije</a:t>
            </a:r>
            <a:r>
              <a:rPr lang="en-SI" dirty="0"/>
              <a:t> o tome </a:t>
            </a:r>
            <a:r>
              <a:rPr lang="en-SI" dirty="0" err="1"/>
              <a:t>kako</a:t>
            </a:r>
            <a:r>
              <a:rPr lang="en-SI" dirty="0"/>
              <a:t> </a:t>
            </a:r>
            <a:r>
              <a:rPr lang="en-SI" dirty="0" err="1"/>
              <a:t>su</a:t>
            </a:r>
            <a:r>
              <a:rPr lang="en-SI" dirty="0"/>
              <a:t> </a:t>
            </a:r>
            <a:r>
              <a:rPr lang="en-SI" dirty="0" err="1"/>
              <a:t>rezultati</a:t>
            </a:r>
            <a:r>
              <a:rPr lang="en-SI" dirty="0"/>
              <a:t> (</a:t>
            </a:r>
            <a:r>
              <a:rPr lang="en-SI" dirty="0" err="1"/>
              <a:t>npr</a:t>
            </a:r>
            <a:r>
              <a:rPr lang="en-SI" dirty="0"/>
              <a:t>. </a:t>
            </a:r>
            <a:r>
              <a:rPr lang="en-SI" dirty="0" err="1"/>
              <a:t>inkluzivne</a:t>
            </a:r>
            <a:r>
              <a:rPr lang="en-SI" dirty="0"/>
              <a:t> </a:t>
            </a:r>
            <a:r>
              <a:rPr lang="en-SI" dirty="0" err="1"/>
              <a:t>prakse</a:t>
            </a:r>
            <a:r>
              <a:rPr lang="en-SI" dirty="0"/>
              <a:t>) </a:t>
            </a:r>
            <a:r>
              <a:rPr lang="en-SI" dirty="0" err="1"/>
              <a:t>utjecali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korisnike</a:t>
            </a:r>
            <a:r>
              <a:rPr lang="en-SI" dirty="0"/>
              <a:t> (</a:t>
            </a:r>
            <a:r>
              <a:rPr lang="en-SI" dirty="0" err="1"/>
              <a:t>osobe</a:t>
            </a:r>
            <a:r>
              <a:rPr lang="en-SI" dirty="0"/>
              <a:t> s </a:t>
            </a:r>
            <a:r>
              <a:rPr lang="en-SI" dirty="0" err="1"/>
              <a:t>motoričkim</a:t>
            </a:r>
            <a:r>
              <a:rPr lang="en-SI" dirty="0"/>
              <a:t> </a:t>
            </a:r>
            <a:r>
              <a:rPr lang="en-SI" dirty="0" err="1"/>
              <a:t>oštećenjima</a:t>
            </a:r>
            <a:r>
              <a:rPr lang="en-SI" dirty="0"/>
              <a:t>) </a:t>
            </a:r>
            <a:r>
              <a:rPr lang="en-SI" dirty="0" err="1"/>
              <a:t>kroz</a:t>
            </a:r>
            <a:r>
              <a:rPr lang="en-SI" dirty="0"/>
              <a:t> </a:t>
            </a:r>
            <a:r>
              <a:rPr lang="en-SI" dirty="0" err="1"/>
              <a:t>vrijeme</a:t>
            </a:r>
            <a:r>
              <a:rPr lang="en-SI" dirty="0"/>
              <a:t>.</a:t>
            </a:r>
          </a:p>
          <a:p>
            <a:pPr lvl="1"/>
            <a:r>
              <a:rPr lang="en-SI" dirty="0" err="1"/>
              <a:t>Prikupljati</a:t>
            </a:r>
            <a:r>
              <a:rPr lang="en-SI" dirty="0"/>
              <a:t> </a:t>
            </a:r>
            <a:r>
              <a:rPr lang="en-SI" dirty="0" err="1"/>
              <a:t>kvalitativne</a:t>
            </a:r>
            <a:r>
              <a:rPr lang="en-SI" dirty="0"/>
              <a:t> </a:t>
            </a:r>
            <a:r>
              <a:rPr lang="en-SI" dirty="0" err="1"/>
              <a:t>i</a:t>
            </a:r>
            <a:r>
              <a:rPr lang="en-SI" dirty="0"/>
              <a:t> </a:t>
            </a:r>
            <a:r>
              <a:rPr lang="en-SI" dirty="0" err="1"/>
              <a:t>kvantitativne</a:t>
            </a:r>
            <a:r>
              <a:rPr lang="en-SI" dirty="0"/>
              <a:t> </a:t>
            </a:r>
            <a:r>
              <a:rPr lang="en-SI" dirty="0" err="1"/>
              <a:t>podatke</a:t>
            </a:r>
            <a:r>
              <a:rPr lang="en-SI" dirty="0"/>
              <a:t> o </a:t>
            </a:r>
            <a:r>
              <a:rPr lang="en-SI" dirty="0" err="1"/>
              <a:t>promjenama</a:t>
            </a:r>
            <a:r>
              <a:rPr lang="en-SI" dirty="0"/>
              <a:t> u </a:t>
            </a:r>
            <a:r>
              <a:rPr lang="en-SI" dirty="0" err="1"/>
              <a:t>obrazovnoj</a:t>
            </a:r>
            <a:r>
              <a:rPr lang="en-SI" dirty="0"/>
              <a:t> </a:t>
            </a:r>
            <a:r>
              <a:rPr lang="en-SI" dirty="0" err="1"/>
              <a:t>ponudi</a:t>
            </a:r>
            <a:r>
              <a:rPr lang="en-SI" dirty="0"/>
              <a:t>, </a:t>
            </a:r>
            <a:r>
              <a:rPr lang="en-SI" dirty="0" err="1"/>
              <a:t>pristupu</a:t>
            </a:r>
            <a:r>
              <a:rPr lang="en-SI" dirty="0"/>
              <a:t>, </a:t>
            </a:r>
            <a:r>
              <a:rPr lang="en-SI" dirty="0" err="1"/>
              <a:t>zadovoljstvu</a:t>
            </a:r>
            <a:r>
              <a:rPr lang="en-SI" dirty="0"/>
              <a:t>, </a:t>
            </a:r>
            <a:r>
              <a:rPr lang="en-SI" dirty="0" err="1"/>
              <a:t>zapošljivosti</a:t>
            </a:r>
            <a:r>
              <a:rPr lang="en-SI" dirty="0"/>
              <a:t>.</a:t>
            </a:r>
          </a:p>
          <a:p>
            <a:pPr lvl="1"/>
            <a:r>
              <a:rPr lang="en-SI" dirty="0" err="1"/>
              <a:t>Objavljivati</a:t>
            </a:r>
            <a:r>
              <a:rPr lang="en-SI" dirty="0"/>
              <a:t> </a:t>
            </a:r>
            <a:r>
              <a:rPr lang="en-SI" dirty="0" err="1"/>
              <a:t>znanstvene</a:t>
            </a:r>
            <a:r>
              <a:rPr lang="en-SI" dirty="0"/>
              <a:t> </a:t>
            </a:r>
            <a:r>
              <a:rPr lang="en-SI" dirty="0" err="1"/>
              <a:t>članke</a:t>
            </a:r>
            <a:r>
              <a:rPr lang="en-SI" dirty="0"/>
              <a:t>, </a:t>
            </a:r>
            <a:r>
              <a:rPr lang="en-SI" dirty="0" err="1"/>
              <a:t>studije</a:t>
            </a:r>
            <a:r>
              <a:rPr lang="en-SI" dirty="0"/>
              <a:t> </a:t>
            </a:r>
            <a:r>
              <a:rPr lang="en-SI" dirty="0" err="1"/>
              <a:t>slučaja</a:t>
            </a:r>
            <a:r>
              <a:rPr lang="en-SI" dirty="0"/>
              <a:t>, </a:t>
            </a:r>
            <a:r>
              <a:rPr lang="en-SI" dirty="0" err="1"/>
              <a:t>radne</a:t>
            </a:r>
            <a:r>
              <a:rPr lang="en-SI" dirty="0"/>
              <a:t> </a:t>
            </a:r>
            <a:r>
              <a:rPr lang="en-SI" dirty="0" err="1"/>
              <a:t>publikacije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temelju</a:t>
            </a:r>
            <a:r>
              <a:rPr lang="en-SI" dirty="0"/>
              <a:t> tog </a:t>
            </a:r>
            <a:r>
              <a:rPr lang="en-SI" dirty="0" err="1"/>
              <a:t>istraživanja</a:t>
            </a:r>
            <a:r>
              <a:rPr lang="en-SI" dirty="0"/>
              <a:t>.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99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B4CC-90C2-87C0-5439-6FBB2D63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B408-7362-2FBF-081A-846DC3AE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89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NOVA PRIJAVA/ PROŠIRENJE TEME</a:t>
            </a:r>
            <a:br>
              <a:rPr lang="en-SI" dirty="0"/>
            </a:br>
            <a:endParaRPr lang="en-US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AB21-C90C-1E67-C54B-210771D2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596668" cy="4301339"/>
          </a:xfrm>
        </p:spPr>
        <p:txBody>
          <a:bodyPr>
            <a:normAutofit/>
          </a:bodyPr>
          <a:lstStyle/>
          <a:p>
            <a:pPr lvl="1"/>
            <a:r>
              <a:rPr lang="en-SI" sz="2400" dirty="0" err="1"/>
              <a:t>Prijaviti</a:t>
            </a:r>
            <a:r>
              <a:rPr lang="en-SI" sz="2400" dirty="0"/>
              <a:t> novi </a:t>
            </a:r>
            <a:r>
              <a:rPr lang="en-SI" sz="2400" dirty="0" err="1"/>
              <a:t>projekt</a:t>
            </a:r>
            <a:r>
              <a:rPr lang="en-SI" sz="2400" dirty="0"/>
              <a:t> u </a:t>
            </a:r>
            <a:r>
              <a:rPr lang="en-SI" sz="2400" dirty="0" err="1"/>
              <a:t>okviru</a:t>
            </a:r>
            <a:r>
              <a:rPr lang="en-SI" sz="2400" dirty="0"/>
              <a:t> EU (Erasmus+, Horizon Europe, Europe for Citizens </a:t>
            </a:r>
            <a:r>
              <a:rPr lang="en-SI" sz="2400" dirty="0" err="1"/>
              <a:t>i</a:t>
            </a:r>
            <a:r>
              <a:rPr lang="en-SI" sz="2400" dirty="0"/>
              <a:t> sl.), </a:t>
            </a:r>
            <a:r>
              <a:rPr lang="en-SI" sz="2400" dirty="0" err="1"/>
              <a:t>nadograđujući</a:t>
            </a:r>
            <a:r>
              <a:rPr lang="en-SI" sz="2400" dirty="0"/>
              <a:t> </a:t>
            </a:r>
            <a:r>
              <a:rPr lang="en-SI" sz="2400" dirty="0" err="1"/>
              <a:t>AdaptED</a:t>
            </a:r>
            <a:r>
              <a:rPr lang="en-SI" sz="2400" dirty="0"/>
              <a:t> </a:t>
            </a:r>
            <a:r>
              <a:rPr lang="en-SI" sz="2400" dirty="0" err="1"/>
              <a:t>ishodima</a:t>
            </a:r>
            <a:r>
              <a:rPr lang="en-SI" sz="2400" dirty="0"/>
              <a:t> </a:t>
            </a:r>
            <a:r>
              <a:rPr lang="en-SI" sz="2400" dirty="0" err="1"/>
              <a:t>i</a:t>
            </a:r>
            <a:r>
              <a:rPr lang="en-SI" sz="2400" dirty="0"/>
              <a:t> </a:t>
            </a:r>
            <a:r>
              <a:rPr lang="en-SI" sz="2400" dirty="0" err="1"/>
              <a:t>partnerstvom</a:t>
            </a:r>
            <a:r>
              <a:rPr lang="en-SI" sz="2400" dirty="0"/>
              <a:t>.</a:t>
            </a:r>
          </a:p>
          <a:p>
            <a:pPr lvl="1"/>
            <a:r>
              <a:rPr lang="en-SI" sz="2400" dirty="0" err="1"/>
              <a:t>Proširiti</a:t>
            </a:r>
            <a:r>
              <a:rPr lang="en-SI" sz="2400" dirty="0"/>
              <a:t> </a:t>
            </a:r>
            <a:r>
              <a:rPr lang="en-SI" sz="2400" dirty="0" err="1"/>
              <a:t>fokus</a:t>
            </a:r>
            <a:r>
              <a:rPr lang="en-SI" sz="2400" dirty="0"/>
              <a:t>: </a:t>
            </a:r>
            <a:r>
              <a:rPr lang="en-SI" sz="2400" dirty="0" err="1"/>
              <a:t>npr</a:t>
            </a:r>
            <a:r>
              <a:rPr lang="en-SI" sz="2400" dirty="0"/>
              <a:t>. ne </a:t>
            </a:r>
            <a:r>
              <a:rPr lang="en-SI" sz="2400" dirty="0" err="1"/>
              <a:t>samo</a:t>
            </a:r>
            <a:r>
              <a:rPr lang="en-SI" sz="2400" dirty="0"/>
              <a:t> </a:t>
            </a:r>
            <a:r>
              <a:rPr lang="en-SI" sz="2400" dirty="0" err="1"/>
              <a:t>motoričko</a:t>
            </a:r>
            <a:r>
              <a:rPr lang="en-SI" sz="2400" dirty="0"/>
              <a:t> </a:t>
            </a:r>
            <a:r>
              <a:rPr lang="en-SI" sz="2400" dirty="0" err="1"/>
              <a:t>oštećenje</a:t>
            </a:r>
            <a:r>
              <a:rPr lang="en-SI" sz="2400" dirty="0"/>
              <a:t> </a:t>
            </a:r>
            <a:r>
              <a:rPr lang="en-SI" sz="2400" dirty="0" err="1"/>
              <a:t>nego</a:t>
            </a:r>
            <a:r>
              <a:rPr lang="en-SI" sz="2400" dirty="0"/>
              <a:t> </a:t>
            </a:r>
            <a:r>
              <a:rPr lang="en-SI" sz="2400" dirty="0" err="1"/>
              <a:t>i</a:t>
            </a:r>
            <a:r>
              <a:rPr lang="en-SI" sz="2400" dirty="0"/>
              <a:t> </a:t>
            </a:r>
            <a:r>
              <a:rPr lang="en-SI" sz="2400" dirty="0" err="1"/>
              <a:t>druge</a:t>
            </a:r>
            <a:r>
              <a:rPr lang="en-SI" sz="2400" dirty="0"/>
              <a:t> </a:t>
            </a:r>
            <a:r>
              <a:rPr lang="en-SI" sz="2400" dirty="0" err="1"/>
              <a:t>vrste</a:t>
            </a:r>
            <a:r>
              <a:rPr lang="en-SI" sz="2400" dirty="0"/>
              <a:t> </a:t>
            </a:r>
            <a:r>
              <a:rPr lang="en-SI" sz="2400" dirty="0" err="1"/>
              <a:t>invaliditeta</a:t>
            </a:r>
            <a:r>
              <a:rPr lang="en-SI" sz="2400" dirty="0"/>
              <a:t>, </a:t>
            </a:r>
            <a:r>
              <a:rPr lang="en-SI" sz="2400" dirty="0" err="1"/>
              <a:t>mentalne</a:t>
            </a:r>
            <a:r>
              <a:rPr lang="en-SI" sz="2400" dirty="0"/>
              <a:t> </a:t>
            </a:r>
            <a:r>
              <a:rPr lang="en-SI" sz="2400" dirty="0" err="1"/>
              <a:t>teškoće</a:t>
            </a:r>
            <a:r>
              <a:rPr lang="en-SI" sz="2400" dirty="0"/>
              <a:t>, </a:t>
            </a:r>
            <a:r>
              <a:rPr lang="en-SI" sz="2400" dirty="0" err="1"/>
              <a:t>senzorne</a:t>
            </a:r>
            <a:r>
              <a:rPr lang="en-SI" sz="2400" dirty="0"/>
              <a:t> </a:t>
            </a:r>
            <a:r>
              <a:rPr lang="en-SI" sz="2400" dirty="0" err="1"/>
              <a:t>smetnje</a:t>
            </a:r>
            <a:r>
              <a:rPr lang="en-SI" sz="2400" dirty="0"/>
              <a:t>.</a:t>
            </a:r>
          </a:p>
          <a:p>
            <a:pPr lvl="1"/>
            <a:r>
              <a:rPr lang="en-SI" sz="2400" dirty="0" err="1"/>
              <a:t>Uključiti</a:t>
            </a:r>
            <a:r>
              <a:rPr lang="en-SI" sz="2400" dirty="0"/>
              <a:t> </a:t>
            </a:r>
            <a:r>
              <a:rPr lang="en-SI" sz="2400" dirty="0" err="1"/>
              <a:t>nove</a:t>
            </a:r>
            <a:r>
              <a:rPr lang="en-SI" sz="2400" dirty="0"/>
              <a:t> </a:t>
            </a:r>
            <a:r>
              <a:rPr lang="en-SI" sz="2400" dirty="0" err="1"/>
              <a:t>segmente</a:t>
            </a:r>
            <a:r>
              <a:rPr lang="en-SI" sz="2400" dirty="0"/>
              <a:t>: </a:t>
            </a:r>
            <a:r>
              <a:rPr lang="en-SI" sz="2400" dirty="0" err="1"/>
              <a:t>digitalizacija</a:t>
            </a:r>
            <a:r>
              <a:rPr lang="en-SI" sz="2400" dirty="0"/>
              <a:t>, </a:t>
            </a:r>
            <a:r>
              <a:rPr lang="en-SI" sz="2400" dirty="0" err="1"/>
              <a:t>inkluzivni</a:t>
            </a:r>
            <a:r>
              <a:rPr lang="en-SI" sz="2400" dirty="0"/>
              <a:t> e-</a:t>
            </a:r>
            <a:r>
              <a:rPr lang="en-SI" sz="2400" dirty="0" err="1"/>
              <a:t>učenje</a:t>
            </a:r>
            <a:r>
              <a:rPr lang="en-SI" sz="2400" dirty="0"/>
              <a:t>, </a:t>
            </a:r>
            <a:r>
              <a:rPr lang="en-SI" sz="2400" dirty="0" err="1"/>
              <a:t>tehnologije</a:t>
            </a:r>
            <a:r>
              <a:rPr lang="en-SI" sz="2400" dirty="0"/>
              <a:t> </a:t>
            </a:r>
            <a:r>
              <a:rPr lang="en-SI" sz="2400" dirty="0" err="1"/>
              <a:t>pristupačnosti</a:t>
            </a:r>
            <a:r>
              <a:rPr lang="en-SI" sz="2400" dirty="0"/>
              <a:t>, AI </a:t>
            </a:r>
            <a:r>
              <a:rPr lang="en-SI" sz="2400" dirty="0" err="1"/>
              <a:t>asistencija</a:t>
            </a:r>
            <a:r>
              <a:rPr lang="en-SI" sz="2400" dirty="0"/>
              <a:t> </a:t>
            </a:r>
            <a:r>
              <a:rPr lang="en-SI" sz="2400" dirty="0" err="1"/>
              <a:t>itd</a:t>
            </a:r>
            <a:r>
              <a:rPr lang="en-SI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27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91BA-3E69-6B57-1388-205A85F1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Projekt: "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Inkluzivni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digitalni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alati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obrazovanje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odraslih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(IDEA)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AF11-5BEA-2BF2-EAC1-616582FE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1809135"/>
            <a:ext cx="8596668" cy="4439265"/>
          </a:xfrm>
        </p:spPr>
        <p:txBody>
          <a:bodyPr>
            <a:normAutofit fontScale="92500" lnSpcReduction="10000"/>
          </a:bodyPr>
          <a:lstStyle/>
          <a:p>
            <a:r>
              <a:rPr lang="en-SI" sz="2800" b="1" dirty="0" err="1"/>
              <a:t>Cilj</a:t>
            </a:r>
            <a:r>
              <a:rPr lang="en-SI" sz="2800" b="1" dirty="0"/>
              <a:t>:</a:t>
            </a:r>
            <a:r>
              <a:rPr lang="en-SI" sz="2800" dirty="0"/>
              <a:t> </a:t>
            </a:r>
            <a:r>
              <a:rPr lang="en-SI" sz="2800" dirty="0" err="1"/>
              <a:t>Razviti</a:t>
            </a:r>
            <a:r>
              <a:rPr lang="en-SI" sz="2800" dirty="0"/>
              <a:t> </a:t>
            </a:r>
            <a:r>
              <a:rPr lang="en-SI" sz="2800" dirty="0" err="1"/>
              <a:t>i</a:t>
            </a:r>
            <a:r>
              <a:rPr lang="en-SI" sz="2800" dirty="0"/>
              <a:t> </a:t>
            </a:r>
            <a:r>
              <a:rPr lang="en-SI" sz="2800" dirty="0" err="1"/>
              <a:t>testirati</a:t>
            </a:r>
            <a:r>
              <a:rPr lang="en-SI" sz="2800" dirty="0"/>
              <a:t> </a:t>
            </a:r>
            <a:r>
              <a:rPr lang="en-SI" sz="2800" dirty="0" err="1"/>
              <a:t>digitalne</a:t>
            </a:r>
            <a:r>
              <a:rPr lang="en-SI" sz="2800" dirty="0"/>
              <a:t> </a:t>
            </a:r>
            <a:r>
              <a:rPr lang="en-SI" sz="2800" dirty="0" err="1"/>
              <a:t>resurse</a:t>
            </a:r>
            <a:r>
              <a:rPr lang="en-SI" sz="2800" dirty="0"/>
              <a:t> (e-learning module, </a:t>
            </a:r>
            <a:r>
              <a:rPr lang="en-SI" sz="2800" dirty="0" err="1"/>
              <a:t>pristupačne</a:t>
            </a:r>
            <a:r>
              <a:rPr lang="en-SI" sz="2800" dirty="0"/>
              <a:t> </a:t>
            </a:r>
            <a:r>
              <a:rPr lang="en-SI" sz="2800" dirty="0" err="1"/>
              <a:t>platforme</a:t>
            </a:r>
            <a:r>
              <a:rPr lang="en-SI" sz="2800" dirty="0"/>
              <a:t>, video </a:t>
            </a:r>
            <a:r>
              <a:rPr lang="en-SI" sz="2800" dirty="0" err="1"/>
              <a:t>tutorijale</a:t>
            </a:r>
            <a:r>
              <a:rPr lang="en-SI" sz="2800" dirty="0"/>
              <a:t> s </a:t>
            </a:r>
            <a:r>
              <a:rPr lang="en-SI" sz="2800" dirty="0" err="1"/>
              <a:t>prilagodbama</a:t>
            </a:r>
            <a:r>
              <a:rPr lang="en-SI" sz="2800" dirty="0"/>
              <a:t>) za </a:t>
            </a:r>
            <a:r>
              <a:rPr lang="en-SI" sz="2800" dirty="0" err="1"/>
              <a:t>edukaciju</a:t>
            </a:r>
            <a:r>
              <a:rPr lang="en-SI" sz="2800" dirty="0"/>
              <a:t> </a:t>
            </a:r>
            <a:r>
              <a:rPr lang="en-SI" sz="2800" dirty="0" err="1"/>
              <a:t>odraslih</a:t>
            </a:r>
            <a:r>
              <a:rPr lang="en-SI" sz="2800" dirty="0"/>
              <a:t> </a:t>
            </a:r>
            <a:r>
              <a:rPr lang="en-SI" sz="2800" dirty="0" err="1"/>
              <a:t>osoba</a:t>
            </a:r>
            <a:r>
              <a:rPr lang="en-SI" sz="2800" dirty="0"/>
              <a:t> s </a:t>
            </a:r>
            <a:r>
              <a:rPr lang="en-SI" sz="2800" dirty="0" err="1"/>
              <a:t>invaliditetom</a:t>
            </a:r>
            <a:r>
              <a:rPr lang="en-SI" sz="2800" dirty="0"/>
              <a:t>.</a:t>
            </a:r>
            <a:br>
              <a:rPr lang="en-SI" sz="2800" dirty="0"/>
            </a:br>
            <a:r>
              <a:rPr lang="en-SI" sz="2800" b="1" dirty="0" err="1"/>
              <a:t>Partneri</a:t>
            </a:r>
            <a:r>
              <a:rPr lang="en-SI" sz="2800" b="1" dirty="0"/>
              <a:t>:</a:t>
            </a:r>
            <a:r>
              <a:rPr lang="en-SI" sz="2800" dirty="0"/>
              <a:t> </a:t>
            </a:r>
            <a:r>
              <a:rPr lang="en-SI" sz="2800" dirty="0" err="1"/>
              <a:t>obrazovne</a:t>
            </a:r>
            <a:r>
              <a:rPr lang="en-SI" sz="2800" dirty="0"/>
              <a:t> </a:t>
            </a:r>
            <a:r>
              <a:rPr lang="en-SI" sz="2800" dirty="0" err="1"/>
              <a:t>ustanove</a:t>
            </a:r>
            <a:r>
              <a:rPr lang="en-SI" sz="2800" dirty="0"/>
              <a:t>, </a:t>
            </a:r>
            <a:r>
              <a:rPr lang="en-SI" sz="2800" dirty="0" err="1"/>
              <a:t>udruge</a:t>
            </a:r>
            <a:r>
              <a:rPr lang="en-SI" sz="2800" dirty="0"/>
              <a:t> </a:t>
            </a:r>
            <a:r>
              <a:rPr lang="en-SI" sz="2800" dirty="0" err="1"/>
              <a:t>osoba</a:t>
            </a:r>
            <a:r>
              <a:rPr lang="en-SI" sz="2800" dirty="0"/>
              <a:t> s </a:t>
            </a:r>
            <a:r>
              <a:rPr lang="en-SI" sz="2800" dirty="0" err="1"/>
              <a:t>invaliditetom</a:t>
            </a:r>
            <a:r>
              <a:rPr lang="en-SI" sz="2800" dirty="0"/>
              <a:t>, IT </a:t>
            </a:r>
            <a:r>
              <a:rPr lang="en-SI" sz="2800" dirty="0" err="1"/>
              <a:t>firme</a:t>
            </a:r>
            <a:r>
              <a:rPr lang="en-SI" sz="2800" dirty="0"/>
              <a:t>, </a:t>
            </a:r>
            <a:r>
              <a:rPr lang="en-SI" sz="2800" dirty="0" err="1"/>
              <a:t>univerziteti</a:t>
            </a:r>
            <a:r>
              <a:rPr lang="en-SI" sz="2800" dirty="0"/>
              <a:t>.</a:t>
            </a:r>
            <a:br>
              <a:rPr lang="en-SI" sz="2800" dirty="0"/>
            </a:br>
            <a:r>
              <a:rPr lang="en-SI" sz="2800" b="1" dirty="0" err="1"/>
              <a:t>Rezultat</a:t>
            </a:r>
            <a:r>
              <a:rPr lang="en-SI" sz="2800" b="1" dirty="0"/>
              <a:t>:</a:t>
            </a:r>
            <a:r>
              <a:rPr lang="en-SI" sz="2800" dirty="0"/>
              <a:t> </a:t>
            </a:r>
            <a:r>
              <a:rPr lang="en-SI" sz="2800" dirty="0" err="1"/>
              <a:t>otvoreni</a:t>
            </a:r>
            <a:r>
              <a:rPr lang="en-SI" sz="2800" dirty="0"/>
              <a:t> </a:t>
            </a:r>
            <a:r>
              <a:rPr lang="en-SI" sz="2800" dirty="0" err="1"/>
              <a:t>digitalni</a:t>
            </a:r>
            <a:r>
              <a:rPr lang="en-SI" sz="2800" dirty="0"/>
              <a:t> </a:t>
            </a:r>
            <a:r>
              <a:rPr lang="en-SI" sz="2800" dirty="0" err="1"/>
              <a:t>alati</a:t>
            </a:r>
            <a:r>
              <a:rPr lang="en-SI" sz="2800" dirty="0"/>
              <a:t> + </a:t>
            </a:r>
            <a:r>
              <a:rPr lang="en-SI" sz="2800" dirty="0" err="1"/>
              <a:t>vodič</a:t>
            </a:r>
            <a:r>
              <a:rPr lang="en-SI" sz="2800" dirty="0"/>
              <a:t> za </a:t>
            </a:r>
            <a:r>
              <a:rPr lang="en-SI" sz="2800" dirty="0" err="1"/>
              <a:t>inkluzivnu</a:t>
            </a:r>
            <a:r>
              <a:rPr lang="en-SI" sz="2800" dirty="0"/>
              <a:t> </a:t>
            </a:r>
            <a:r>
              <a:rPr lang="en-SI" sz="2800" dirty="0" err="1"/>
              <a:t>digitalnu</a:t>
            </a:r>
            <a:r>
              <a:rPr lang="en-SI" sz="2800" dirty="0"/>
              <a:t> </a:t>
            </a:r>
            <a:r>
              <a:rPr lang="en-SI" sz="2800" dirty="0" err="1"/>
              <a:t>nastavu</a:t>
            </a:r>
            <a:r>
              <a:rPr lang="en-SI" sz="2800" dirty="0"/>
              <a:t>.</a:t>
            </a:r>
            <a:br>
              <a:rPr lang="en-SI" sz="2800" dirty="0"/>
            </a:br>
            <a:r>
              <a:rPr lang="en-SI" sz="2800" b="1" dirty="0"/>
              <a:t>Program:</a:t>
            </a:r>
            <a:r>
              <a:rPr lang="en-SI" sz="2800" dirty="0"/>
              <a:t> Erasmus+ KA2 – </a:t>
            </a:r>
            <a:r>
              <a:rPr lang="en-SI" sz="2800" dirty="0" err="1"/>
              <a:t>partnerstva</a:t>
            </a:r>
            <a:r>
              <a:rPr lang="en-SI" sz="2800" dirty="0"/>
              <a:t> za </a:t>
            </a:r>
            <a:r>
              <a:rPr lang="en-SI" sz="2800" dirty="0" err="1"/>
              <a:t>saradnju</a:t>
            </a:r>
            <a:r>
              <a:rPr lang="en-SI" sz="2800" dirty="0"/>
              <a:t> (Adult Education).</a:t>
            </a:r>
          </a:p>
          <a:p>
            <a:br>
              <a:rPr lang="en-SI" dirty="0"/>
            </a:br>
            <a:endParaRPr lang="en-S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3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77CB-4E14-FB04-DBC9-23F7EAB2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D5C5-FDF1-C8FE-7898-924D7F55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Projekt: “Community Labs for Inclusion”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F0F0-9E87-F50F-4A36-6941055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236762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Cilj</a:t>
            </a:r>
            <a:r>
              <a:rPr lang="en-US" sz="2800" dirty="0"/>
              <a:t>: </a:t>
            </a:r>
            <a:r>
              <a:rPr lang="en-US" sz="2800" dirty="0" err="1"/>
              <a:t>Osnivanje</a:t>
            </a:r>
            <a:r>
              <a:rPr lang="en-US" sz="2800" dirty="0"/>
              <a:t> </a:t>
            </a:r>
            <a:r>
              <a:rPr lang="en-US" sz="2800" dirty="0" err="1"/>
              <a:t>malih</a:t>
            </a:r>
            <a:r>
              <a:rPr lang="en-US" sz="2800" dirty="0"/>
              <a:t> </a:t>
            </a:r>
            <a:r>
              <a:rPr lang="en-US" sz="2800" dirty="0" err="1"/>
              <a:t>lokalnih</a:t>
            </a:r>
            <a:r>
              <a:rPr lang="en-US" sz="2800" dirty="0"/>
              <a:t> “</a:t>
            </a:r>
            <a:r>
              <a:rPr lang="en-US" sz="2800" dirty="0" err="1"/>
              <a:t>inkluzivnih</a:t>
            </a:r>
            <a:r>
              <a:rPr lang="en-US" sz="2800" dirty="0"/>
              <a:t> </a:t>
            </a:r>
            <a:r>
              <a:rPr lang="en-US" sz="2800" dirty="0" err="1"/>
              <a:t>laboratorija</a:t>
            </a:r>
            <a:r>
              <a:rPr lang="en-US" sz="2800" dirty="0"/>
              <a:t>” — </a:t>
            </a:r>
            <a:r>
              <a:rPr lang="en-US" sz="2800" dirty="0" err="1"/>
              <a:t>mjesta</a:t>
            </a:r>
            <a:r>
              <a:rPr lang="en-US" sz="2800" dirty="0"/>
              <a:t> </a:t>
            </a:r>
            <a:r>
              <a:rPr lang="en-US" sz="2800" dirty="0" err="1"/>
              <a:t>gdje</a:t>
            </a:r>
            <a:r>
              <a:rPr lang="en-US" sz="2800" dirty="0"/>
              <a:t> </a:t>
            </a:r>
            <a:r>
              <a:rPr lang="en-US" sz="2800" dirty="0" err="1"/>
              <a:t>osobe</a:t>
            </a:r>
            <a:r>
              <a:rPr lang="en-US" sz="2800" dirty="0"/>
              <a:t> s </a:t>
            </a:r>
            <a:r>
              <a:rPr lang="en-US" sz="2800" dirty="0" err="1"/>
              <a:t>invaliditetom</a:t>
            </a:r>
            <a:r>
              <a:rPr lang="en-US" sz="2800" dirty="0"/>
              <a:t>, </a:t>
            </a:r>
            <a:r>
              <a:rPr lang="en-US" sz="2800" dirty="0" err="1"/>
              <a:t>edukatori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lokalne</a:t>
            </a:r>
            <a:r>
              <a:rPr lang="en-US" sz="2800" dirty="0"/>
              <a:t> </a:t>
            </a:r>
            <a:r>
              <a:rPr lang="en-US" sz="2800" dirty="0" err="1"/>
              <a:t>institucije</a:t>
            </a:r>
            <a:r>
              <a:rPr lang="en-US" sz="2800" dirty="0"/>
              <a:t> </a:t>
            </a:r>
            <a:r>
              <a:rPr lang="en-US" sz="2800" dirty="0" err="1"/>
              <a:t>zajednički</a:t>
            </a:r>
            <a:r>
              <a:rPr lang="en-US" sz="2800" dirty="0"/>
              <a:t> </a:t>
            </a:r>
            <a:r>
              <a:rPr lang="en-US" sz="2800" dirty="0" err="1"/>
              <a:t>testiraju</a:t>
            </a:r>
            <a:r>
              <a:rPr lang="en-US" sz="2800" dirty="0"/>
              <a:t> </a:t>
            </a:r>
            <a:r>
              <a:rPr lang="en-US" sz="2800" dirty="0" err="1"/>
              <a:t>inovacije</a:t>
            </a:r>
            <a:r>
              <a:rPr lang="en-US" sz="2800" dirty="0"/>
              <a:t> (</a:t>
            </a:r>
            <a:r>
              <a:rPr lang="en-US" sz="2800" dirty="0" err="1"/>
              <a:t>npr</a:t>
            </a:r>
            <a:r>
              <a:rPr lang="en-US" sz="2800" dirty="0"/>
              <a:t>. </a:t>
            </a:r>
            <a:r>
              <a:rPr lang="en-US" sz="2800" dirty="0" err="1"/>
              <a:t>pristupačne</a:t>
            </a:r>
            <a:r>
              <a:rPr lang="en-US" sz="2800" dirty="0"/>
              <a:t> alate, </a:t>
            </a:r>
            <a:r>
              <a:rPr lang="en-US" sz="2800" dirty="0" err="1"/>
              <a:t>nastavne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Program: Erasmus+ Small-Scale Partnerships.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6EF6E-967E-893A-1D2E-25B0A4EB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04DB-D6BA-C447-43CC-8DCE5F9D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Projekt: "AI4Accessibility in Adult Learning"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9517-7426-7969-6B6C-99FC81EA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236762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Cilj</a:t>
            </a:r>
            <a:r>
              <a:rPr lang="en-US" sz="3200" dirty="0"/>
              <a:t>: </a:t>
            </a:r>
            <a:r>
              <a:rPr lang="en-US" sz="3200" dirty="0" err="1"/>
              <a:t>Istražiti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razviti</a:t>
            </a:r>
            <a:r>
              <a:rPr lang="en-US" sz="3200" dirty="0"/>
              <a:t>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umjetna</a:t>
            </a:r>
            <a:r>
              <a:rPr lang="en-US" sz="3200" dirty="0"/>
              <a:t> </a:t>
            </a:r>
            <a:r>
              <a:rPr lang="en-US" sz="3200" dirty="0" err="1"/>
              <a:t>inteligencija</a:t>
            </a:r>
            <a:r>
              <a:rPr lang="en-US" sz="3200" dirty="0"/>
              <a:t> </a:t>
            </a:r>
            <a:r>
              <a:rPr lang="en-US" sz="3200" dirty="0" err="1"/>
              <a:t>može</a:t>
            </a:r>
            <a:r>
              <a:rPr lang="en-US" sz="3200" dirty="0"/>
              <a:t> </a:t>
            </a:r>
            <a:r>
              <a:rPr lang="en-US" sz="3200" dirty="0" err="1"/>
              <a:t>pomoći</a:t>
            </a:r>
            <a:r>
              <a:rPr lang="en-US" sz="3200" dirty="0"/>
              <a:t> u </a:t>
            </a:r>
            <a:r>
              <a:rPr lang="en-US" sz="3200" dirty="0" err="1"/>
              <a:t>prilagodbi</a:t>
            </a:r>
            <a:r>
              <a:rPr lang="en-US" sz="3200" dirty="0"/>
              <a:t> </a:t>
            </a:r>
            <a:r>
              <a:rPr lang="en-US" sz="3200" dirty="0" err="1"/>
              <a:t>sadržaja</a:t>
            </a:r>
            <a:r>
              <a:rPr lang="en-US" sz="3200" dirty="0"/>
              <a:t> </a:t>
            </a:r>
            <a:r>
              <a:rPr lang="en-US" sz="3200" dirty="0" err="1"/>
              <a:t>osobama</a:t>
            </a:r>
            <a:r>
              <a:rPr lang="en-US" sz="3200" dirty="0"/>
              <a:t> s </a:t>
            </a:r>
            <a:r>
              <a:rPr lang="en-US" sz="3200" dirty="0" err="1"/>
              <a:t>fizičkim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kognitivnim</a:t>
            </a:r>
            <a:r>
              <a:rPr lang="en-US" sz="3200" dirty="0"/>
              <a:t> </a:t>
            </a:r>
            <a:r>
              <a:rPr lang="en-US" sz="3200" dirty="0" err="1"/>
              <a:t>poteškoćama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 err="1"/>
              <a:t>Partneri</a:t>
            </a:r>
            <a:r>
              <a:rPr lang="en-US" sz="3200" dirty="0"/>
              <a:t>: </a:t>
            </a:r>
            <a:r>
              <a:rPr lang="en-US" sz="3200" dirty="0" err="1"/>
              <a:t>istraživačke</a:t>
            </a:r>
            <a:r>
              <a:rPr lang="en-US" sz="3200" dirty="0"/>
              <a:t> </a:t>
            </a:r>
            <a:r>
              <a:rPr lang="en-US" sz="3200" dirty="0" err="1"/>
              <a:t>institucije</a:t>
            </a:r>
            <a:r>
              <a:rPr lang="en-US" sz="3200" dirty="0"/>
              <a:t>, </a:t>
            </a:r>
            <a:r>
              <a:rPr lang="en-US" sz="3200" dirty="0" err="1"/>
              <a:t>tehnološke</a:t>
            </a:r>
            <a:r>
              <a:rPr lang="en-US" sz="3200" dirty="0"/>
              <a:t> </a:t>
            </a:r>
            <a:r>
              <a:rPr lang="en-US" sz="3200" dirty="0" err="1"/>
              <a:t>kompanije</a:t>
            </a:r>
            <a:r>
              <a:rPr lang="en-US" sz="3200" dirty="0"/>
              <a:t>, NVO.</a:t>
            </a:r>
          </a:p>
          <a:p>
            <a:pPr marL="0" indent="0">
              <a:buNone/>
            </a:pPr>
            <a:r>
              <a:rPr lang="en-US" sz="3200" dirty="0" err="1"/>
              <a:t>Rezultat</a:t>
            </a:r>
            <a:r>
              <a:rPr lang="en-US" sz="3200" dirty="0"/>
              <a:t>: pilot-</a:t>
            </a:r>
            <a:r>
              <a:rPr lang="en-US" sz="3200" dirty="0" err="1"/>
              <a:t>platforma</a:t>
            </a:r>
            <a:r>
              <a:rPr lang="en-US" sz="3200" dirty="0"/>
              <a:t> s AI </a:t>
            </a:r>
            <a:r>
              <a:rPr lang="en-US" sz="3200" dirty="0" err="1"/>
              <a:t>alatima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83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9CD8-5752-2F57-B008-4FCEF420D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FB19-462C-3769-E6A3-98CE1DC2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Projekt: “Inclusive Technical Skills for Work” (ITS4Work)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D4EB-0CCB-4202-376A-0DF5F7A4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5" y="236762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Glavni</a:t>
            </a:r>
            <a:r>
              <a:rPr lang="en-US" sz="3200" dirty="0"/>
              <a:t> </a:t>
            </a:r>
            <a:r>
              <a:rPr lang="en-US" sz="3200" dirty="0" err="1"/>
              <a:t>cilj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 err="1"/>
              <a:t>Osposobiti</a:t>
            </a:r>
            <a:r>
              <a:rPr lang="en-US" sz="3200" dirty="0"/>
              <a:t> </a:t>
            </a:r>
            <a:r>
              <a:rPr lang="en-US" sz="3200" dirty="0" err="1"/>
              <a:t>osobe</a:t>
            </a:r>
            <a:r>
              <a:rPr lang="en-US" sz="3200" dirty="0"/>
              <a:t> s </a:t>
            </a:r>
            <a:r>
              <a:rPr lang="en-US" sz="3200" dirty="0" err="1"/>
              <a:t>invaliditetom</a:t>
            </a:r>
            <a:r>
              <a:rPr lang="en-US" sz="3200" dirty="0"/>
              <a:t> (</a:t>
            </a:r>
            <a:r>
              <a:rPr lang="en-US" sz="3200" dirty="0" err="1"/>
              <a:t>posebno</a:t>
            </a:r>
            <a:r>
              <a:rPr lang="en-US" sz="3200" dirty="0"/>
              <a:t> one u </a:t>
            </a:r>
            <a:r>
              <a:rPr lang="en-US" sz="3200" dirty="0" err="1"/>
              <a:t>rehabilitacijskim</a:t>
            </a:r>
            <a:r>
              <a:rPr lang="en-US" sz="3200" dirty="0"/>
              <a:t> </a:t>
            </a:r>
            <a:r>
              <a:rPr lang="en-US" sz="3200" dirty="0" err="1"/>
              <a:t>centrima</a:t>
            </a:r>
            <a:r>
              <a:rPr lang="en-US" sz="3200" dirty="0"/>
              <a:t>) za </a:t>
            </a:r>
            <a:r>
              <a:rPr lang="en-US" sz="3200" dirty="0" err="1"/>
              <a:t>konkretne</a:t>
            </a:r>
            <a:r>
              <a:rPr lang="en-US" sz="3200" dirty="0"/>
              <a:t> </a:t>
            </a:r>
            <a:r>
              <a:rPr lang="en-US" sz="3200" dirty="0" err="1"/>
              <a:t>tehničke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proizvodne</a:t>
            </a:r>
            <a:r>
              <a:rPr lang="en-US" sz="3200" dirty="0"/>
              <a:t> </a:t>
            </a:r>
            <a:r>
              <a:rPr lang="en-US" sz="3200" dirty="0" err="1"/>
              <a:t>vještine</a:t>
            </a:r>
            <a:r>
              <a:rPr lang="en-US" sz="3200" dirty="0"/>
              <a:t>, </a:t>
            </a:r>
            <a:r>
              <a:rPr lang="en-US" sz="3200" dirty="0" err="1"/>
              <a:t>koje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omogućuju</a:t>
            </a:r>
            <a:r>
              <a:rPr lang="en-US" sz="3200" dirty="0"/>
              <a:t> </a:t>
            </a:r>
            <a:r>
              <a:rPr lang="en-US" sz="3200" dirty="0" err="1"/>
              <a:t>zapošljavanje</a:t>
            </a:r>
            <a:r>
              <a:rPr lang="en-US" sz="3200" dirty="0"/>
              <a:t> u </a:t>
            </a:r>
            <a:r>
              <a:rPr lang="en-US" sz="3200" dirty="0" err="1"/>
              <a:t>prilagođenim</a:t>
            </a:r>
            <a:r>
              <a:rPr lang="en-US" sz="3200" dirty="0"/>
              <a:t> </a:t>
            </a:r>
            <a:r>
              <a:rPr lang="en-US" sz="3200" dirty="0" err="1"/>
              <a:t>radnim</a:t>
            </a:r>
            <a:r>
              <a:rPr lang="en-US" sz="3200" dirty="0"/>
              <a:t> </a:t>
            </a:r>
            <a:r>
              <a:rPr lang="en-US" sz="3200" dirty="0" err="1"/>
              <a:t>okruženjima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pokretanje</a:t>
            </a:r>
            <a:r>
              <a:rPr lang="en-US" sz="3200" dirty="0"/>
              <a:t> </a:t>
            </a:r>
            <a:r>
              <a:rPr lang="en-US" sz="3200" dirty="0" err="1"/>
              <a:t>vlastite</a:t>
            </a:r>
            <a:r>
              <a:rPr lang="en-US" sz="3200" dirty="0"/>
              <a:t> </a:t>
            </a:r>
            <a:r>
              <a:rPr lang="en-US" sz="3200" dirty="0" err="1"/>
              <a:t>aktivnosti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90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B0E3-9C13-8C78-B739-5FBBF46BE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F2EC-A87D-A925-B458-2FB1045E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66" y="737419"/>
            <a:ext cx="8596668" cy="1320800"/>
          </a:xfrm>
        </p:spPr>
        <p:txBody>
          <a:bodyPr>
            <a:noAutofit/>
          </a:bodyPr>
          <a:lstStyle/>
          <a:p>
            <a:r>
              <a:rPr lang="en-US" sz="2000" dirty="0" err="1"/>
              <a:t>Najveća</a:t>
            </a:r>
            <a:r>
              <a:rPr lang="en-US" sz="2000" dirty="0"/>
              <a:t> </a:t>
            </a:r>
            <a:r>
              <a:rPr lang="en-US" sz="2000" dirty="0" err="1"/>
              <a:t>opasnost</a:t>
            </a:r>
            <a:r>
              <a:rPr lang="en-US" sz="2000" dirty="0"/>
              <a:t> za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u tome da </a:t>
            </a:r>
            <a:r>
              <a:rPr lang="en-US" sz="2000" dirty="0" err="1"/>
              <a:t>ciljeve</a:t>
            </a:r>
            <a:r>
              <a:rPr lang="en-US" sz="2000" dirty="0"/>
              <a:t> </a:t>
            </a:r>
            <a:r>
              <a:rPr lang="en-US" sz="2000" dirty="0" err="1"/>
              <a:t>postavimo</a:t>
            </a:r>
            <a:r>
              <a:rPr lang="en-US" sz="2000" dirty="0"/>
              <a:t> </a:t>
            </a:r>
            <a:r>
              <a:rPr lang="en-US" sz="2000" dirty="0" err="1"/>
              <a:t>previsoko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ne </a:t>
            </a:r>
            <a:r>
              <a:rPr lang="en-US" sz="2000" dirty="0" err="1"/>
              <a:t>uspijemo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dosegnuti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da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postavimo</a:t>
            </a:r>
            <a:r>
              <a:rPr lang="en-US" sz="2000" dirty="0"/>
              <a:t> </a:t>
            </a:r>
            <a:r>
              <a:rPr lang="en-US" sz="2000" dirty="0" err="1"/>
              <a:t>prenisko</a:t>
            </a:r>
            <a:r>
              <a:rPr lang="en-US" sz="2000" dirty="0"/>
              <a:t> –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postignemo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Michelangelo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51FC49-DEA3-B045-ABB3-CDC12BB5A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042" y="2366963"/>
            <a:ext cx="466585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D9E1BC-2D78-1587-8C10-DDB376F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824"/>
            <a:ext cx="8199268" cy="5299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"Louis, I think this is the beginning of a beautiful friendship."</a:t>
            </a:r>
            <a:br>
              <a:rPr lang="en-US" sz="2800" dirty="0"/>
            </a:br>
            <a:r>
              <a:rPr lang="en-US" sz="2800" dirty="0"/>
              <a:t>(„Luise, </a:t>
            </a:r>
            <a:r>
              <a:rPr lang="en-US" sz="2800" dirty="0" err="1"/>
              <a:t>mislim</a:t>
            </a:r>
            <a:r>
              <a:rPr lang="en-US" sz="2800" dirty="0"/>
              <a:t> da je </a:t>
            </a:r>
            <a:r>
              <a:rPr lang="en-US" sz="2800" dirty="0" err="1"/>
              <a:t>ovo</a:t>
            </a:r>
            <a:r>
              <a:rPr lang="en-US" sz="2800" dirty="0"/>
              <a:t> </a:t>
            </a:r>
            <a:r>
              <a:rPr lang="en-US" sz="2800" dirty="0" err="1"/>
              <a:t>početak</a:t>
            </a:r>
            <a:r>
              <a:rPr lang="en-US" sz="2800" dirty="0"/>
              <a:t> </a:t>
            </a:r>
            <a:r>
              <a:rPr lang="en-US" sz="2800" dirty="0" err="1"/>
              <a:t>jednog</a:t>
            </a:r>
            <a:r>
              <a:rPr lang="en-US" sz="2800" dirty="0"/>
              <a:t> </a:t>
            </a:r>
            <a:r>
              <a:rPr lang="en-US" sz="2800" dirty="0" err="1"/>
              <a:t>divnog</a:t>
            </a:r>
            <a:r>
              <a:rPr lang="en-US" sz="2800" dirty="0"/>
              <a:t> </a:t>
            </a:r>
            <a:r>
              <a:rPr lang="en-US" sz="2800" dirty="0" err="1"/>
              <a:t>prijateljstva</a:t>
            </a:r>
            <a:r>
              <a:rPr lang="en-US" sz="2800" dirty="0"/>
              <a:t>.“)</a:t>
            </a:r>
          </a:p>
          <a:p>
            <a:pPr marL="0" indent="0" algn="ctr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couple of men looking at fireworks&#10;&#10;AI-generated content may be incorrect.">
            <a:extLst>
              <a:ext uri="{FF2B5EF4-FFF2-40B4-BE49-F238E27FC236}">
                <a16:creationId xmlns:a16="http://schemas.microsoft.com/office/drawing/2014/main" id="{77E7262B-4573-0F40-1E0D-C8EE1E1B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66" y="2791171"/>
            <a:ext cx="4552335" cy="35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55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479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Trebuchet MS</vt:lpstr>
      <vt:lpstr>Wingdings 3</vt:lpstr>
      <vt:lpstr>Facet</vt:lpstr>
      <vt:lpstr>PowerPoint Presentation</vt:lpstr>
      <vt:lpstr>I DESET HILJADA LIJA DUG PUT POČINJE JEDNIM KORAKOM</vt:lpstr>
      <vt:lpstr>NOVA PRIJAVA/ PROŠIRENJE TEME </vt:lpstr>
      <vt:lpstr>Projekt: "Inkluzivni digitalni alati za obrazovanje odraslih" (IDEA)</vt:lpstr>
      <vt:lpstr>Projekt: “Community Labs for Inclusion”</vt:lpstr>
      <vt:lpstr> Projekt: "AI4Accessibility in Adult Learning"</vt:lpstr>
      <vt:lpstr> Projekt: “Inclusive Technical Skills for Work” (ITS4Work) </vt:lpstr>
      <vt:lpstr>Najveća opasnost za nas nije u tome da ciljeve postavimo previsoko i ne uspijemo ih dosegnuti, već da ih postavimo prenisko – i postignemo ih.  Michelangelo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Stanko Blatnik</cp:lastModifiedBy>
  <cp:revision>23</cp:revision>
  <cp:lastPrinted>2024-12-02T10:29:49Z</cp:lastPrinted>
  <dcterms:created xsi:type="dcterms:W3CDTF">2024-12-02T09:01:59Z</dcterms:created>
  <dcterms:modified xsi:type="dcterms:W3CDTF">2025-10-16T07:47:13Z</dcterms:modified>
</cp:coreProperties>
</file>