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lifications Agency" initials="QA" lastIdx="1" clrIdx="0">
    <p:extLst>
      <p:ext uri="{19B8F6BF-5375-455C-9EA6-DF929625EA0E}">
        <p15:presenceInfo xmlns:p15="http://schemas.microsoft.com/office/powerpoint/2012/main" userId="Qualifications Agen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90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6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5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1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4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F824BB-C402-4898-A9D6-64951304A9F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600354-024B-47F7-87B5-3D7319080B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67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A96E-BD36-0F52-A964-4B6150D10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58952"/>
            <a:ext cx="10088880" cy="43210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Razvojni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Putevi inkluzivnog učenja: Prilagođavanje programa obrazovanja odraslih za osobe sa stečenim motoričkim smetnjama </a:t>
            </a:r>
            <a:r>
              <a:rPr lang="sr-Latn-R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oktobar 2025. godine</a:t>
            </a:r>
            <a:br>
              <a:rPr lang="sr-Latn-R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Beograd</a:t>
            </a:r>
            <a:br>
              <a:rPr lang="sr-Latn-RS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Slađana Baralić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9A06C-66D7-0ECF-5727-3DC391F1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95" y="5186524"/>
            <a:ext cx="3162925" cy="8388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60CC6EA-A3A4-9820-B47B-18DAF9BE6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079996"/>
            <a:ext cx="10058400" cy="1126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1444-9B74-CB72-FA2B-B4ADC0FA1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186524"/>
            <a:ext cx="3684271" cy="9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8523-0307-8E09-9516-8B787C61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🛠️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oktobar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Završne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pripreme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2D78-A06B-9A88-A2FB-DDA253C9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950" y="2165525"/>
            <a:ext cx="6602730" cy="40233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 na sadržaju, kao i grafička i tehnička obrada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materijala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štampu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dizajn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priručnika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usklađen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krajnjih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5F2AA-A2CF-8372-5762-7A38B9D8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52" y="2165525"/>
            <a:ext cx="3138228" cy="28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5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387B-02BD-A1D6-55AA-73196D24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🎉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oktobar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Veliko finale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8B57D-A175-1135-7ED8-C17587BA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650"/>
            <a:ext cx="10058400" cy="371644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Završna konferencija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redstavljanje rezultata projekta i sadržaja priručnika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Zaključci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planovi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širu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primenu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priručnika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obrazovnim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praksama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2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DD40-972E-EAD6-E606-46269B73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03EE-1FF5-0E9C-1845-8C981DD5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9349"/>
            <a:ext cx="10058400" cy="40233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ideje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konkretnih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alata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inkluzivno obrazovanje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saradnja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uspeha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Priručnik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dugoročni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inkluzivno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odraslih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3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FF44C0-8EF8-62D9-F073-3A425A8B1DCE}"/>
              </a:ext>
            </a:extLst>
          </p:cNvPr>
          <p:cNvSpPr txBox="1"/>
          <p:nvPr/>
        </p:nvSpPr>
        <p:spPr>
          <a:xfrm>
            <a:off x="5124450" y="1333500"/>
            <a:ext cx="58102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Iskrena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zahvalnost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svima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</a:t>
            </a:r>
            <a:r>
              <a:rPr lang="sr-Cyrl-R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zalaganjem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doprineli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ostvarenju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ciljeva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9A93C-BA53-0C39-5E64-F61CE089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4" y="1333500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CAEE8C-D0D3-86F9-297D-D781FE781D4F}"/>
              </a:ext>
            </a:extLst>
          </p:cNvPr>
          <p:cNvSpPr txBox="1"/>
          <p:nvPr/>
        </p:nvSpPr>
        <p:spPr>
          <a:xfrm>
            <a:off x="2940444" y="2686050"/>
            <a:ext cx="603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r>
              <a:rPr lang="sr-Latn-R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2579D-CC4F-CC3A-A56E-2EDD7794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5" y="4709058"/>
            <a:ext cx="2324246" cy="160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CAE61-CE83-A31E-F59E-E0A3D729F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341" y="5593002"/>
            <a:ext cx="3071909" cy="72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A22CAB-7F04-80AC-C20B-9875ED902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143" y="5507914"/>
            <a:ext cx="3723807" cy="806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E2D96-C7DF-EA27-27D3-017539B27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950" y="5371221"/>
            <a:ext cx="3071909" cy="943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B2613-FF5E-2A50-7E48-2AB883CE0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339" y="3609380"/>
            <a:ext cx="4744508" cy="873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0C2E1-6992-2E80-29B5-AB9F8FB04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848" y="67420"/>
            <a:ext cx="5514152" cy="1158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017571-4C9A-E340-2AB0-056EEC6E5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95" y="6466"/>
            <a:ext cx="4176955" cy="14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E104-ACCF-7BFC-5614-360C871D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89797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💡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počelo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E94F-EF4E-D350-598D-0E2FFFCC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0" y="2209800"/>
            <a:ext cx="5726430" cy="40005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češće Agencije za kvalifikacije na Projektnoj akademiji Fondacije Tempus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Razvijena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unapređenju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invaliditetom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Predstavljen prvi nacrt projektne ideje u okviru zadatka na Projektnoj akademiji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sugestije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78710-3AEF-459D-8C8A-5FA51237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62" y="2318857"/>
            <a:ext cx="384605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BB91-490C-2DBC-6485-FCE17F59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08847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🌍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Umrežavanje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osnivanje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konzorcijuma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0CA5-E4E7-F2FE-05F4-3289967C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4550"/>
            <a:ext cx="10058400" cy="375454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Onlajn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sastanci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dogovori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Putovanja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Čakovec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Velenje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Formiran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konzorcijum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8902" lvl="8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Agencija za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kvalifikacije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Srbija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8902" lvl="8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Resursni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centar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specijalnu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edukaciju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Srbija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8902" lvl="8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sr-Latn-R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Socijalna zadruga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Humana Nova (</a:t>
            </a:r>
            <a:r>
              <a:rPr lang="sr-Latn-R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RS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8902" lvl="8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IPAK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sr-Latn-R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simboličku analizu i informacione tehnologije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Slovenija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2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4CA5-F7E2-3D0C-5E5C-CB3AC7E9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📝</a:t>
            </a:r>
            <a:r>
              <a:rPr lang="sr-Latn-R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 2024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Od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ideje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realizaciji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7AC2-8B5D-96D4-8892-21CEF6ED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Popunjena projektna prijava i izrađen budžet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Prikupljena i pripremljena potrebna dokumentacija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zvanično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Agencija za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kvalifikacije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put u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ulozi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nosioca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3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390A-B083-9774-BB8E-8FF20994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📩 </a:t>
            </a:r>
            <a:r>
              <a:rPr lang="sr-Latn-R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jul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 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godine - odluka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9FF9-E265-B734-5C11-8A46D5913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650"/>
            <a:ext cx="10058400" cy="371644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Mejl Fondacije Tempus: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en-US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zadovoljstvom</a:t>
            </a: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 </a:t>
            </a:r>
            <a:r>
              <a:rPr lang="en-US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obaveštavamo</a:t>
            </a: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Vaša</a:t>
            </a: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projektna</a:t>
            </a: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prijava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2024-1-RS01-KA210-ADU-000243624 / KA210-ADU-51B2C3CF/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Putevi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inkluzivnog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prilagođavanje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obrazovanja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odraslih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osobe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stečenim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motoročkim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smetnjama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odabrana</a:t>
            </a: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finansiranje</a:t>
            </a:r>
            <a:r>
              <a:rPr lang="en-US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 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Projekat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izabran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podršku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prilagođavanje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obrazovnih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stečenim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motoričkim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smetnjama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0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FD33-CDB8-1101-5204-D5AD9090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🚀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Oktobar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decembar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Početak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realizacije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B01C9-4114-3EDB-5E90-983586A8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5500"/>
            <a:ext cx="10058400" cy="377359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Formiranje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timova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Održa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prvi interni sastanak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odgovornosti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Održan Kick-off sastanak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3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7DF3-A995-12FD-FF23-2117AD7F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📍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Velenje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Slovenija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BC47-55FF-E921-587F-39B38BEE5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66528"/>
            <a:ext cx="5254979" cy="360256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Sprovedena uporedna analiza zakonodavnih i obrazovnih okvira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ključni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sadržaja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priručnika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Postignut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dogovor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raspodeli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zaduženja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partnerima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DAFEC-45C3-3F97-10C7-2C8454A6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59" y="2266528"/>
            <a:ext cx="4803421" cy="36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9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48D5-4FCE-7E9A-9F6C-F6751302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📍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Čakovec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Hrvatska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ACF7-B16D-CD74-ED09-A0BED439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5784"/>
            <a:ext cx="4998720" cy="40233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Detaljna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razrada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sadržaja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priručnika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Razmena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povratnih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među timovima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Formiranje radnih grupa za pojedinačne segmente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Postignut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ogovor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izgledu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pratećeg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veb-sajta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3DFE2-9978-4A26-4712-A6AE57097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5784"/>
            <a:ext cx="5063623" cy="37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4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EF57-B163-7A5D-C8F8-AE504BDC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📍</a:t>
            </a:r>
            <a:r>
              <a:rPr lang="sr-Latn-R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r>
              <a:rPr lang="sr-Latn-R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godine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Vrdnik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Srbija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8E88D-8E3D-50CE-048B-8E91C178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5784"/>
            <a:ext cx="4998720" cy="40233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/>
              <a:t>Predstavljena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priručnika</a:t>
            </a:r>
            <a:endParaRPr lang="sr-Latn-RS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zainteresovanih</a:t>
            </a:r>
            <a:r>
              <a:rPr lang="en-US" dirty="0"/>
              <a:t> </a:t>
            </a:r>
            <a:r>
              <a:rPr lang="en-US" dirty="0" err="1"/>
              <a:t>strana</a:t>
            </a:r>
            <a:endParaRPr lang="sr-Latn-RS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dirty="0"/>
              <a:t>P</a:t>
            </a:r>
            <a:r>
              <a:rPr lang="pt-BR" dirty="0"/>
              <a:t>anel diskusije o obrazovanju i zapošljavanju osoba sa invaliditetom (OSI)</a:t>
            </a:r>
            <a:endParaRPr lang="sr-Latn-RS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Jačanje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saradnje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inkluzivnih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praksi</a:t>
            </a: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0B7BE-2247-1D48-E2C8-DD8A8AD6D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33" y="2245784"/>
            <a:ext cx="4930747" cy="36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841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400</TotalTime>
  <Words>484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Segoe UI Emoji</vt:lpstr>
      <vt:lpstr>Symbol</vt:lpstr>
      <vt:lpstr>Times New Roman</vt:lpstr>
      <vt:lpstr>Wingdings</vt:lpstr>
      <vt:lpstr>Retrospect</vt:lpstr>
      <vt:lpstr>Razvojni put projekta Putevi inkluzivnog učenja: Prilagođavanje programa obrazovanja odraslih za osobe sa stečenim motoričkim smetnjama - AdaptED   17. oktobar 2025. godine Beograd Slađana Baralić</vt:lpstr>
      <vt:lpstr>💡 Kako je sve počelo?</vt:lpstr>
      <vt:lpstr>🌍 Februar 2024. godine: Umrežavanje i osnivanje konzorcijuma</vt:lpstr>
      <vt:lpstr>📝 Mart 2024. godine: Od ideje ka realizaciji</vt:lpstr>
      <vt:lpstr>📩 16. jul 2024. godine - odluka:</vt:lpstr>
      <vt:lpstr>🚀 Oktobar – decembar 2024. godine: Početak realizacije</vt:lpstr>
      <vt:lpstr>📍 23 - 25. januar 2025. godine: Velenje, Slovenija</vt:lpstr>
      <vt:lpstr>📍 2 - 4. april 2025. godine: Čakovec, Hrvatska</vt:lpstr>
      <vt:lpstr>📍 2 - 4. jun 2025. godine: Vrdnik, Srbija</vt:lpstr>
      <vt:lpstr>🛠️ Jul - oktobar 2025. godine: Završne pripreme</vt:lpstr>
      <vt:lpstr>🎉 17. oktobar 2025. godine: Veliko finale</vt:lpstr>
      <vt:lpstr>✅ AdaptED – Više od projekta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ideje do priručnika  Razvojni put projekta Putevi inkluzivnog učenja: Prilagođavanje programa obrazovanja odraslih za osobe sa stečenim motoričkim smetnjama - AdaptED  Agencija za kvalifikacije Republike Srbije</dc:title>
  <dc:creator>Qualifications Agency</dc:creator>
  <cp:lastModifiedBy>Qualifications Agency</cp:lastModifiedBy>
  <cp:revision>25</cp:revision>
  <dcterms:created xsi:type="dcterms:W3CDTF">2025-10-15T08:12:14Z</dcterms:created>
  <dcterms:modified xsi:type="dcterms:W3CDTF">2025-10-16T12:28:26Z</dcterms:modified>
</cp:coreProperties>
</file>