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84" r:id="rId4"/>
    <p:sldId id="261" r:id="rId5"/>
    <p:sldId id="285" r:id="rId6"/>
    <p:sldId id="286" r:id="rId7"/>
    <p:sldId id="281" r:id="rId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7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SI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SI"/>
            </a:p>
          </p:txBody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SI"/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SI"/>
            </a:p>
          </p:txBody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SI"/>
            </a:p>
          </p:txBody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SI"/>
            </a:p>
          </p:txBody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SI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SI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3DF0-66EC-4E85-970A-BDE60E4CA8B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4F6-B1D1-4AB5-A5C3-DA23FA55C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9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3DF0-66EC-4E85-970A-BDE60E4CA8B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4F6-B1D1-4AB5-A5C3-DA23FA55C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99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3DF0-66EC-4E85-970A-BDE60E4CA8B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4F6-B1D1-4AB5-A5C3-DA23FA55C0E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0677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3DF0-66EC-4E85-970A-BDE60E4CA8B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4F6-B1D1-4AB5-A5C3-DA23FA55C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267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3DF0-66EC-4E85-970A-BDE60E4CA8B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4F6-B1D1-4AB5-A5C3-DA23FA55C0E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2612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3DF0-66EC-4E85-970A-BDE60E4CA8B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4F6-B1D1-4AB5-A5C3-DA23FA55C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90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3DF0-66EC-4E85-970A-BDE60E4CA8B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4F6-B1D1-4AB5-A5C3-DA23FA55C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03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3DF0-66EC-4E85-970A-BDE60E4CA8B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4F6-B1D1-4AB5-A5C3-DA23FA55C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29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3DF0-66EC-4E85-970A-BDE60E4CA8B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4F6-B1D1-4AB5-A5C3-DA23FA55C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51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3DF0-66EC-4E85-970A-BDE60E4CA8B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4F6-B1D1-4AB5-A5C3-DA23FA55C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28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3DF0-66EC-4E85-970A-BDE60E4CA8B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4F6-B1D1-4AB5-A5C3-DA23FA55C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54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3DF0-66EC-4E85-970A-BDE60E4CA8B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4F6-B1D1-4AB5-A5C3-DA23FA55C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27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3DF0-66EC-4E85-970A-BDE60E4CA8B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4F6-B1D1-4AB5-A5C3-DA23FA55C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98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3DF0-66EC-4E85-970A-BDE60E4CA8B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4F6-B1D1-4AB5-A5C3-DA23FA55C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2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3DF0-66EC-4E85-970A-BDE60E4CA8B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4F6-B1D1-4AB5-A5C3-DA23FA55C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69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4F6-B1D1-4AB5-A5C3-DA23FA55C0E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3DF0-66EC-4E85-970A-BDE60E4CA8B4}" type="datetimeFigureOut">
              <a:rPr lang="en-US" smtClean="0"/>
              <a:t>10/16/2025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51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SI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SI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SI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SI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SI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SI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SI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SI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A3DF0-66EC-4E85-970A-BDE60E4CA8B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C1394F6-B1D1-4AB5-A5C3-DA23FA55C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07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E74844C-4D65-8FB9-3957-FAD066B21F99}"/>
              </a:ext>
            </a:extLst>
          </p:cNvPr>
          <p:cNvSpPr txBox="1">
            <a:spLocks/>
          </p:cNvSpPr>
          <p:nvPr/>
        </p:nvSpPr>
        <p:spPr>
          <a:xfrm>
            <a:off x="3157086" y="3147175"/>
            <a:ext cx="8461825" cy="17475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sr-Latn-RS" sz="4800" b="1" i="0" u="none" strike="noStrike" kern="1200" cap="none" spc="-5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kumimoji="0" lang="en-US" sz="4800" b="0" i="0" u="none" strike="noStrike" kern="1200" cap="none" spc="-5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AAF2CB9-A7B8-3402-88EE-8B1189C87E17}"/>
              </a:ext>
            </a:extLst>
          </p:cNvPr>
          <p:cNvSpPr txBox="1">
            <a:spLocks/>
          </p:cNvSpPr>
          <p:nvPr/>
        </p:nvSpPr>
        <p:spPr>
          <a:xfrm>
            <a:off x="442536" y="1802844"/>
            <a:ext cx="9207491" cy="4232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sr-Latn-RS" sz="1600" b="0" i="0" u="none" strike="noStrike" kern="1200" cap="all" spc="2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1900" b="1" i="0" u="none" strike="noStrike" kern="1200" cap="all" spc="2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ERA</a:t>
            </a:r>
            <a:r>
              <a:rPr kumimoji="0" lang="sr-Latn-RS" sz="1900" b="1" i="0" u="none" strike="noStrike" kern="1200" cap="all" spc="2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Z</a:t>
            </a:r>
            <a:r>
              <a:rPr kumimoji="0" lang="en-US" sz="1900" b="1" i="0" u="none" strike="noStrike" kern="1200" cap="all" spc="2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MUS+ PROJE</a:t>
            </a:r>
            <a:r>
              <a:rPr kumimoji="0" lang="sr-Latn-RS" sz="1900" b="1" i="0" u="none" strike="noStrike" kern="1200" cap="all" spc="2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KA</a:t>
            </a:r>
            <a:r>
              <a:rPr kumimoji="0" lang="en-US" sz="1900" b="1" i="0" u="none" strike="noStrike" kern="1200" cap="all" spc="2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</a:t>
            </a:r>
            <a:r>
              <a:rPr kumimoji="0" lang="sr-Latn-RS" sz="1900" b="1" i="0" u="none" strike="noStrike" kern="1200" cap="all" spc="2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r>
              <a:rPr kumimoji="0" lang="en-US" sz="1900" b="1" i="0" u="none" strike="noStrike" kern="1200" cap="all" spc="2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all" spc="2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900" b="1" i="0" u="none" strike="noStrike" kern="1200" cap="all" spc="2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2024-1-RS01-KA210-ADU-000243624 </a:t>
            </a:r>
            <a:endParaRPr kumimoji="0" lang="en-US" sz="1900" b="0" i="0" u="none" strike="noStrike" kern="1200" cap="all" spc="20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2400" b="1" i="0" u="none" strike="noStrike" kern="1200" cap="all" spc="20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Putevi</a:t>
            </a:r>
            <a:r>
              <a:rPr kumimoji="0" lang="en-US" sz="2400" b="1" i="0" u="none" strike="noStrike" kern="1200" cap="all" spc="20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1" i="0" u="none" strike="noStrike" kern="1200" cap="all" spc="20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inkluzivnog</a:t>
            </a:r>
            <a:r>
              <a:rPr kumimoji="0" lang="en-US" sz="2400" b="1" i="0" u="none" strike="noStrike" kern="1200" cap="all" spc="20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1" i="0" u="none" strike="noStrike" kern="1200" cap="all" spc="20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učenja</a:t>
            </a:r>
            <a:r>
              <a:rPr kumimoji="0" lang="en-US" sz="2400" b="1" i="0" u="none" strike="noStrike" kern="1200" cap="all" spc="20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r>
              <a:rPr kumimoji="0" lang="sr-Latn-RS" sz="2400" b="1" i="0" u="none" strike="noStrike" kern="1200" cap="all" spc="20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2400" b="1" i="0" u="none" strike="noStrike" kern="1200" cap="all" spc="20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SARADNJA – IPAK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BEOGRAD, 17.10.2025</a:t>
            </a:r>
            <a:endParaRPr kumimoji="0" lang="sr-Latn-RS" sz="1900" b="0" i="0" u="none" strike="noStrike" kern="1200" cap="all" spc="2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sr-Latn-RS" sz="1600" b="1" i="0" u="none" strike="noStrike" kern="1200" cap="all" spc="2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6BBAEC-C6E9-48F1-F145-51D425BF868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349" y="100090"/>
            <a:ext cx="1509766" cy="1588697"/>
          </a:xfrm>
          <a:prstGeom prst="rect">
            <a:avLst/>
          </a:prstGeom>
        </p:spPr>
      </p:pic>
      <p:pic>
        <p:nvPicPr>
          <p:cNvPr id="8" name="Picture 7" descr="C:\Users\PC\AppData\Local\Microsoft\Windows\INetCache\Content.MSO\5CD0CD71.tmp">
            <a:extLst>
              <a:ext uri="{FF2B5EF4-FFF2-40B4-BE49-F238E27FC236}">
                <a16:creationId xmlns:a16="http://schemas.microsoft.com/office/drawing/2014/main" id="{EDA5067F-B383-CF48-7B0C-4D3308D5322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198" y="64148"/>
            <a:ext cx="2962688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9ADD58-2C82-D611-CE72-ADFE48116F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198" y="1021723"/>
            <a:ext cx="2962688" cy="5334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149DC4-277B-6A8C-EA06-B8AE46FFE1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89" y="159361"/>
            <a:ext cx="2385497" cy="14701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BAB864-0763-E264-3170-C287935963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2549" y="536021"/>
            <a:ext cx="2837853" cy="1143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007E17-D0C1-FA37-3BC5-D5EE092B50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501" y="4303106"/>
            <a:ext cx="1720352" cy="43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211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BD23F-C290-A352-5384-066006EF8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23891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SUDJELOVANJE NA PROJEKTU</a:t>
            </a:r>
            <a:br>
              <a:rPr lang="en-US" sz="2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28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A9AE8-F146-1F1A-1E77-A428FF202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33491"/>
            <a:ext cx="8596668" cy="430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Sudjelovanje</a:t>
            </a:r>
            <a:r>
              <a:rPr lang="en-US" sz="2400" dirty="0"/>
              <a:t> u </a:t>
            </a:r>
            <a:r>
              <a:rPr lang="en-US" sz="2400" dirty="0" err="1"/>
              <a:t>projektu</a:t>
            </a:r>
            <a:r>
              <a:rPr lang="en-US" sz="2400" dirty="0"/>
              <a:t> </a:t>
            </a:r>
            <a:r>
              <a:rPr lang="en-US" sz="2400" b="1" dirty="0" err="1"/>
              <a:t>AdaptED</a:t>
            </a:r>
            <a:r>
              <a:rPr lang="en-US" sz="2400" dirty="0"/>
              <a:t> za </a:t>
            </a:r>
            <a:r>
              <a:rPr lang="en-US" sz="2400" dirty="0" err="1"/>
              <a:t>naš</a:t>
            </a:r>
            <a:r>
              <a:rPr lang="en-US" sz="2400" dirty="0"/>
              <a:t> </a:t>
            </a:r>
            <a:r>
              <a:rPr lang="en-US" sz="2400" dirty="0" err="1"/>
              <a:t>tim</a:t>
            </a:r>
            <a:r>
              <a:rPr lang="en-US" sz="2400" dirty="0"/>
              <a:t> </a:t>
            </a:r>
            <a:r>
              <a:rPr lang="en-US" sz="2400" dirty="0" err="1"/>
              <a:t>predstavlja</a:t>
            </a:r>
            <a:r>
              <a:rPr lang="en-US" sz="2400" dirty="0"/>
              <a:t> </a:t>
            </a:r>
            <a:r>
              <a:rPr lang="en-US" sz="2400" dirty="0" err="1"/>
              <a:t>dragocjeno</a:t>
            </a:r>
            <a:r>
              <a:rPr lang="en-US" sz="2400" dirty="0"/>
              <a:t> </a:t>
            </a:r>
            <a:r>
              <a:rPr lang="en-US" sz="2400" dirty="0" err="1"/>
              <a:t>iskustvo</a:t>
            </a:r>
            <a:r>
              <a:rPr lang="en-US" sz="2400" dirty="0"/>
              <a:t> – </a:t>
            </a:r>
            <a:r>
              <a:rPr lang="en-US" sz="2400" dirty="0" err="1"/>
              <a:t>priliku</a:t>
            </a:r>
            <a:r>
              <a:rPr lang="en-US" sz="2400" dirty="0"/>
              <a:t> za </a:t>
            </a:r>
            <a:r>
              <a:rPr lang="en-US" sz="2400" dirty="0" err="1"/>
              <a:t>profesionalno</a:t>
            </a:r>
            <a:r>
              <a:rPr lang="en-US" sz="2400" dirty="0"/>
              <a:t> </a:t>
            </a:r>
            <a:r>
              <a:rPr lang="en-US" sz="2400" dirty="0" err="1"/>
              <a:t>usavršavanje</a:t>
            </a:r>
            <a:r>
              <a:rPr lang="en-US" sz="2400" dirty="0"/>
              <a:t>, </a:t>
            </a:r>
            <a:r>
              <a:rPr lang="en-US" sz="2400" dirty="0" err="1"/>
              <a:t>međunarodno</a:t>
            </a:r>
            <a:r>
              <a:rPr lang="en-US" sz="2400" dirty="0"/>
              <a:t> </a:t>
            </a:r>
            <a:r>
              <a:rPr lang="en-US" sz="2400" dirty="0" err="1"/>
              <a:t>umrežavanje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doprinos</a:t>
            </a:r>
            <a:r>
              <a:rPr lang="en-US" sz="2400" dirty="0"/>
              <a:t> </a:t>
            </a:r>
            <a:r>
              <a:rPr lang="en-US" sz="2400" dirty="0" err="1"/>
              <a:t>stvaranju</a:t>
            </a:r>
            <a:r>
              <a:rPr lang="en-US" sz="2400" dirty="0"/>
              <a:t> </a:t>
            </a:r>
            <a:r>
              <a:rPr lang="en-US" sz="2400" dirty="0" err="1"/>
              <a:t>inkluzivnijeg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pravednijeg</a:t>
            </a:r>
            <a:r>
              <a:rPr lang="en-US" sz="2400" dirty="0"/>
              <a:t> </a:t>
            </a:r>
            <a:r>
              <a:rPr lang="en-US" sz="2400" dirty="0" err="1"/>
              <a:t>društva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 descr="A person standing in front of a projector screen&#10;&#10;AI-generated content may be incorrect.">
            <a:extLst>
              <a:ext uri="{FF2B5EF4-FFF2-40B4-BE49-F238E27FC236}">
                <a16:creationId xmlns:a16="http://schemas.microsoft.com/office/drawing/2014/main" id="{D7932C5C-9FDE-922C-8653-B4A96B8941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64" y="3303639"/>
            <a:ext cx="3791973" cy="2843980"/>
          </a:xfrm>
          <a:prstGeom prst="rect">
            <a:avLst/>
          </a:prstGeom>
        </p:spPr>
      </p:pic>
      <p:pic>
        <p:nvPicPr>
          <p:cNvPr id="7" name="Picture 6" descr="A group of people in a room&#10;&#10;AI-generated content may be incorrect.">
            <a:extLst>
              <a:ext uri="{FF2B5EF4-FFF2-40B4-BE49-F238E27FC236}">
                <a16:creationId xmlns:a16="http://schemas.microsoft.com/office/drawing/2014/main" id="{C287DB50-E3FD-5315-513B-2F03462373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748" y="3303643"/>
            <a:ext cx="3926345" cy="294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999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BB4CC-90C2-87C0-5439-6FBB2D637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0B408-7362-2FBF-081A-846DC3AEA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23891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KOORDINACIJA AGENCIJA ZA KVALIFIKACIJE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6AB21-C90C-1E67-C54B-210771D20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33491"/>
            <a:ext cx="8596668" cy="430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Najveća</a:t>
            </a:r>
            <a:r>
              <a:rPr lang="en-US" dirty="0"/>
              <a:t> </a:t>
            </a:r>
            <a:r>
              <a:rPr lang="en-US" dirty="0" err="1"/>
              <a:t>zasluga</a:t>
            </a:r>
            <a:r>
              <a:rPr lang="en-US" dirty="0"/>
              <a:t> za </a:t>
            </a:r>
            <a:r>
              <a:rPr lang="en-US" dirty="0" err="1"/>
              <a:t>uspješnu</a:t>
            </a:r>
            <a:r>
              <a:rPr lang="en-US" dirty="0"/>
              <a:t> </a:t>
            </a:r>
            <a:r>
              <a:rPr lang="en-US" dirty="0" err="1"/>
              <a:t>realizaciju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pripada</a:t>
            </a:r>
            <a:r>
              <a:rPr lang="en-US" dirty="0"/>
              <a:t> </a:t>
            </a:r>
            <a:r>
              <a:rPr lang="en-US" b="1" dirty="0"/>
              <a:t>Mileni I </a:t>
            </a:r>
            <a:r>
              <a:rPr lang="en-US" b="1" dirty="0" err="1"/>
              <a:t>Slađani</a:t>
            </a:r>
            <a:r>
              <a:rPr lang="en-US" b="1" dirty="0"/>
              <a:t> </a:t>
            </a:r>
            <a:r>
              <a:rPr lang="en-US" b="1" dirty="0" err="1"/>
              <a:t>te</a:t>
            </a:r>
            <a:r>
              <a:rPr lang="en-US" b="1" dirty="0"/>
              <a:t> </a:t>
            </a:r>
            <a:r>
              <a:rPr lang="en-US" b="1" dirty="0" err="1"/>
              <a:t>ostalim</a:t>
            </a:r>
            <a:r>
              <a:rPr lang="en-US" b="1" dirty="0"/>
              <a:t> </a:t>
            </a:r>
            <a:r>
              <a:rPr lang="en-US" b="1" dirty="0" err="1"/>
              <a:t>članovima</a:t>
            </a:r>
            <a:r>
              <a:rPr lang="en-US" b="1" dirty="0"/>
              <a:t> </a:t>
            </a:r>
            <a:r>
              <a:rPr lang="en-US" b="1" dirty="0" err="1"/>
              <a:t>tima</a:t>
            </a:r>
            <a:r>
              <a:rPr lang="en-US" dirty="0"/>
              <a:t> </a:t>
            </a:r>
            <a:r>
              <a:rPr lang="en-US" dirty="0" err="1"/>
              <a:t>iz</a:t>
            </a:r>
            <a:r>
              <a:rPr lang="en-US" dirty="0"/>
              <a:t> </a:t>
            </a:r>
            <a:r>
              <a:rPr lang="en-US" b="1" dirty="0" err="1"/>
              <a:t>Agencije</a:t>
            </a:r>
            <a:r>
              <a:rPr lang="en-US" dirty="0"/>
              <a:t>,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svojim</a:t>
            </a:r>
            <a:r>
              <a:rPr lang="en-US" dirty="0"/>
              <a:t> </a:t>
            </a:r>
            <a:r>
              <a:rPr lang="en-US" dirty="0" err="1"/>
              <a:t>izuzetnim</a:t>
            </a:r>
            <a:r>
              <a:rPr lang="en-US" dirty="0"/>
              <a:t> </a:t>
            </a:r>
            <a:r>
              <a:rPr lang="en-US" dirty="0" err="1"/>
              <a:t>angažmanom</a:t>
            </a:r>
            <a:r>
              <a:rPr lang="en-US" dirty="0"/>
              <a:t>, </a:t>
            </a:r>
            <a:r>
              <a:rPr lang="en-US" dirty="0" err="1"/>
              <a:t>stručnošću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predanošću</a:t>
            </a:r>
            <a:r>
              <a:rPr lang="en-US" dirty="0"/>
              <a:t> </a:t>
            </a:r>
            <a:r>
              <a:rPr lang="en-US" dirty="0" err="1"/>
              <a:t>vodile</a:t>
            </a:r>
            <a:r>
              <a:rPr lang="en-US" dirty="0"/>
              <a:t> </a:t>
            </a:r>
            <a:r>
              <a:rPr lang="en-US" dirty="0" err="1"/>
              <a:t>koordinaciju</a:t>
            </a:r>
            <a:r>
              <a:rPr lang="en-US" dirty="0"/>
              <a:t> </a:t>
            </a:r>
            <a:r>
              <a:rPr lang="en-US" dirty="0" err="1"/>
              <a:t>svih</a:t>
            </a:r>
            <a:r>
              <a:rPr lang="en-US" dirty="0"/>
              <a:t> </a:t>
            </a:r>
            <a:r>
              <a:rPr lang="en-US" dirty="0" err="1"/>
              <a:t>partnerskih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. </a:t>
            </a:r>
            <a:r>
              <a:rPr lang="en-US" dirty="0" err="1"/>
              <a:t>Njihova</a:t>
            </a:r>
            <a:r>
              <a:rPr lang="en-US" dirty="0"/>
              <a:t> </a:t>
            </a:r>
            <a:r>
              <a:rPr lang="en-US" dirty="0" err="1"/>
              <a:t>profesionalnost</a:t>
            </a:r>
            <a:r>
              <a:rPr lang="en-US" dirty="0"/>
              <a:t>, </a:t>
            </a:r>
            <a:r>
              <a:rPr lang="en-US" dirty="0" err="1"/>
              <a:t>organizacijske</a:t>
            </a:r>
            <a:r>
              <a:rPr lang="en-US" dirty="0"/>
              <a:t> </a:t>
            </a:r>
            <a:r>
              <a:rPr lang="en-US" dirty="0" err="1"/>
              <a:t>sposobnosti</a:t>
            </a:r>
            <a:r>
              <a:rPr lang="en-US" dirty="0"/>
              <a:t>, </a:t>
            </a:r>
            <a:r>
              <a:rPr lang="en-US" dirty="0" err="1"/>
              <a:t>empatija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spremnost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saradnju</a:t>
            </a:r>
            <a:r>
              <a:rPr lang="en-US" dirty="0"/>
              <a:t> bile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pokretačka</a:t>
            </a:r>
            <a:r>
              <a:rPr lang="en-US" dirty="0"/>
              <a:t> </a:t>
            </a:r>
            <a:r>
              <a:rPr lang="en-US" dirty="0" err="1"/>
              <a:t>snaga</a:t>
            </a:r>
            <a:r>
              <a:rPr lang="en-US" dirty="0"/>
              <a:t> </a:t>
            </a:r>
            <a:r>
              <a:rPr lang="en-US" dirty="0" err="1"/>
              <a:t>projekta</a:t>
            </a:r>
            <a:r>
              <a:rPr lang="en-US" dirty="0"/>
              <a:t>. </a:t>
            </a:r>
            <a:endParaRPr lang="en-US" sz="2400" dirty="0"/>
          </a:p>
        </p:txBody>
      </p:sp>
      <p:pic>
        <p:nvPicPr>
          <p:cNvPr id="6" name="Picture 5" descr="A group of people sitting in a room&#10;&#10;AI-generated content may be incorrect.">
            <a:extLst>
              <a:ext uri="{FF2B5EF4-FFF2-40B4-BE49-F238E27FC236}">
                <a16:creationId xmlns:a16="http://schemas.microsoft.com/office/drawing/2014/main" id="{2721B9F5-079A-C70B-CF31-4B4825728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303" y="3165986"/>
            <a:ext cx="2717390" cy="3623187"/>
          </a:xfrm>
          <a:prstGeom prst="rect">
            <a:avLst/>
          </a:prstGeom>
        </p:spPr>
      </p:pic>
      <p:pic>
        <p:nvPicPr>
          <p:cNvPr id="9" name="Picture 8" descr="A group of people in a room&#10;&#10;AI-generated content may be incorrect.">
            <a:extLst>
              <a:ext uri="{FF2B5EF4-FFF2-40B4-BE49-F238E27FC236}">
                <a16:creationId xmlns:a16="http://schemas.microsoft.com/office/drawing/2014/main" id="{254F69C4-D1B7-7029-4182-2C7E9B9D43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902" y="3165986"/>
            <a:ext cx="4693261" cy="351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74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291BA-3E69-6B57-1388-205A85F1F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PARTNER HUMANA NOVA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4AF11-5BEA-2BF2-EAC1-616582FE8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355" y="1809135"/>
            <a:ext cx="8596668" cy="44392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Posebno</a:t>
            </a:r>
            <a:r>
              <a:rPr lang="en-US" dirty="0"/>
              <a:t> </a:t>
            </a:r>
            <a:r>
              <a:rPr lang="en-US" dirty="0" err="1"/>
              <a:t>ističemo</a:t>
            </a:r>
            <a:r>
              <a:rPr lang="en-US" dirty="0"/>
              <a:t> </a:t>
            </a:r>
            <a:r>
              <a:rPr lang="en-US" dirty="0" err="1"/>
              <a:t>suradnju</a:t>
            </a:r>
            <a:r>
              <a:rPr lang="en-US" dirty="0"/>
              <a:t> s </a:t>
            </a:r>
            <a:r>
              <a:rPr lang="en-US" dirty="0" err="1"/>
              <a:t>partnerima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Hrvatske</a:t>
            </a:r>
            <a:r>
              <a:rPr lang="en-US" dirty="0"/>
              <a:t>, </a:t>
            </a:r>
            <a:r>
              <a:rPr lang="en-US" b="1" dirty="0" err="1"/>
              <a:t>Humanom</a:t>
            </a:r>
            <a:r>
              <a:rPr lang="en-US" b="1" dirty="0"/>
              <a:t> </a:t>
            </a:r>
            <a:r>
              <a:rPr lang="en-US" b="1" dirty="0" err="1"/>
              <a:t>Novom</a:t>
            </a:r>
            <a:r>
              <a:rPr lang="en-US" dirty="0"/>
              <a:t>, koji </a:t>
            </a:r>
            <a:r>
              <a:rPr lang="en-US" dirty="0" err="1"/>
              <a:t>svojim</a:t>
            </a:r>
            <a:r>
              <a:rPr lang="en-US" dirty="0"/>
              <a:t> </a:t>
            </a:r>
            <a:r>
              <a:rPr lang="en-US" dirty="0" err="1"/>
              <a:t>radom</a:t>
            </a:r>
            <a:r>
              <a:rPr lang="en-US" dirty="0"/>
              <a:t> </a:t>
            </a:r>
            <a:r>
              <a:rPr lang="en-US" dirty="0" err="1"/>
              <a:t>daju</a:t>
            </a:r>
            <a:r>
              <a:rPr lang="en-US" dirty="0"/>
              <a:t> </a:t>
            </a:r>
            <a:r>
              <a:rPr lang="en-US" dirty="0" err="1"/>
              <a:t>izvanredan</a:t>
            </a:r>
            <a:r>
              <a:rPr lang="en-US" dirty="0"/>
              <a:t> </a:t>
            </a:r>
            <a:r>
              <a:rPr lang="en-US" dirty="0" err="1"/>
              <a:t>doprinos</a:t>
            </a:r>
            <a:r>
              <a:rPr lang="en-US" dirty="0"/>
              <a:t> </a:t>
            </a:r>
            <a:r>
              <a:rPr lang="en-US" dirty="0" err="1"/>
              <a:t>zapošljavanju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inkluziji</a:t>
            </a:r>
            <a:r>
              <a:rPr lang="en-US" dirty="0"/>
              <a:t> </a:t>
            </a:r>
            <a:r>
              <a:rPr lang="en-US" dirty="0" err="1"/>
              <a:t>osoba</a:t>
            </a:r>
            <a:r>
              <a:rPr lang="en-US" dirty="0"/>
              <a:t> s </a:t>
            </a:r>
            <a:r>
              <a:rPr lang="en-US" dirty="0" err="1"/>
              <a:t>invaliditetom</a:t>
            </a:r>
            <a:r>
              <a:rPr lang="en-US" dirty="0"/>
              <a:t>. </a:t>
            </a:r>
            <a:r>
              <a:rPr lang="en-US" dirty="0" err="1"/>
              <a:t>Zahvaljujemo</a:t>
            </a:r>
            <a:r>
              <a:rPr lang="en-US" dirty="0"/>
              <a:t> se </a:t>
            </a:r>
            <a:r>
              <a:rPr lang="en-US" b="1" dirty="0"/>
              <a:t>prof. dr </a:t>
            </a:r>
            <a:r>
              <a:rPr lang="en-US" b="1" dirty="0" err="1"/>
              <a:t>Višnji</a:t>
            </a:r>
            <a:r>
              <a:rPr lang="en-US" b="1" dirty="0"/>
              <a:t> </a:t>
            </a:r>
            <a:r>
              <a:rPr lang="en-US" b="1" dirty="0" err="1"/>
              <a:t>Majsec</a:t>
            </a:r>
            <a:r>
              <a:rPr lang="en-US" b="1" dirty="0"/>
              <a:t> Sobota</a:t>
            </a:r>
            <a:r>
              <a:rPr lang="en-US" dirty="0"/>
              <a:t> </a:t>
            </a:r>
            <a:r>
              <a:rPr lang="en-US" dirty="0" err="1"/>
              <a:t>i</a:t>
            </a:r>
            <a:r>
              <a:rPr lang="en-US" dirty="0"/>
              <a:t> </a:t>
            </a:r>
            <a:r>
              <a:rPr lang="en-US" b="1" dirty="0"/>
              <a:t>Karolini Kraljić</a:t>
            </a:r>
            <a:r>
              <a:rPr lang="en-US" dirty="0"/>
              <a:t> 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njihovoj</a:t>
            </a:r>
            <a:r>
              <a:rPr lang="en-US" dirty="0"/>
              <a:t> </a:t>
            </a:r>
            <a:r>
              <a:rPr lang="en-US" dirty="0" err="1"/>
              <a:t>stručnoj</a:t>
            </a:r>
            <a:r>
              <a:rPr lang="en-US" dirty="0"/>
              <a:t> </a:t>
            </a:r>
            <a:r>
              <a:rPr lang="en-US" dirty="0" err="1"/>
              <a:t>podršci</a:t>
            </a:r>
            <a:r>
              <a:rPr lang="en-US" dirty="0"/>
              <a:t>, </a:t>
            </a:r>
            <a:r>
              <a:rPr lang="en-US" dirty="0" err="1"/>
              <a:t>predanosti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gostoljubivosti</a:t>
            </a:r>
            <a:r>
              <a:rPr lang="en-US" dirty="0"/>
              <a:t>,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značajno</a:t>
            </a:r>
            <a:r>
              <a:rPr lang="en-US" dirty="0"/>
              <a:t> </a:t>
            </a:r>
            <a:r>
              <a:rPr lang="en-US" dirty="0" err="1"/>
              <a:t>obogatile</a:t>
            </a:r>
            <a:r>
              <a:rPr lang="en-US" dirty="0"/>
              <a:t> </a:t>
            </a:r>
            <a:r>
              <a:rPr lang="en-US" dirty="0" err="1"/>
              <a:t>međunarodni</a:t>
            </a:r>
            <a:r>
              <a:rPr lang="en-US" dirty="0"/>
              <a:t> </a:t>
            </a:r>
            <a:r>
              <a:rPr lang="en-US" dirty="0" err="1"/>
              <a:t>aspekt</a:t>
            </a:r>
            <a:r>
              <a:rPr lang="en-US" dirty="0"/>
              <a:t> </a:t>
            </a:r>
            <a:r>
              <a:rPr lang="en-US" dirty="0" err="1"/>
              <a:t>projekta</a:t>
            </a:r>
            <a:r>
              <a:rPr lang="en-US" dirty="0"/>
              <a:t>.</a:t>
            </a:r>
          </a:p>
        </p:txBody>
      </p:sp>
      <p:pic>
        <p:nvPicPr>
          <p:cNvPr id="5" name="Picture 4" descr="A group of people standing in a room&#10;&#10;AI-generated content may be incorrect.">
            <a:extLst>
              <a:ext uri="{FF2B5EF4-FFF2-40B4-BE49-F238E27FC236}">
                <a16:creationId xmlns:a16="http://schemas.microsoft.com/office/drawing/2014/main" id="{D33CF27B-B05D-F537-D314-E362D7B2E6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638" y="3431686"/>
            <a:ext cx="2333933" cy="3111910"/>
          </a:xfrm>
          <a:prstGeom prst="rect">
            <a:avLst/>
          </a:prstGeom>
        </p:spPr>
      </p:pic>
      <p:pic>
        <p:nvPicPr>
          <p:cNvPr id="7" name="Picture 6" descr="A group of people sitting at a table&#10;&#10;AI-generated content may be incorrect.">
            <a:extLst>
              <a:ext uri="{FF2B5EF4-FFF2-40B4-BE49-F238E27FC236}">
                <a16:creationId xmlns:a16="http://schemas.microsoft.com/office/drawing/2014/main" id="{CA3C4A82-38B5-EEAF-0CB0-8CCF83F3AF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854" y="3372123"/>
            <a:ext cx="2267907" cy="30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131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177CB-4E14-FB04-DBC9-23F7EAB21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4D5C5-FDF1-C8FE-7898-924D7F55E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PARTNER RESURSNI CENTAR ZA SPECIJALNU EDUKACIJU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DF0F0-9E87-F50F-4A36-694105564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355" y="2367627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Iskreno</a:t>
            </a:r>
            <a:r>
              <a:rPr lang="en-US" dirty="0"/>
              <a:t> </a:t>
            </a:r>
            <a:r>
              <a:rPr lang="en-US" dirty="0" err="1"/>
              <a:t>zahvaljujemo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 </a:t>
            </a:r>
            <a:r>
              <a:rPr lang="en-US" b="1" dirty="0"/>
              <a:t>prof. dr.  </a:t>
            </a:r>
            <a:r>
              <a:rPr lang="en-US" b="1" dirty="0" err="1"/>
              <a:t>Eminoviću</a:t>
            </a:r>
            <a:r>
              <a:rPr lang="en-US" dirty="0"/>
              <a:t> 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njegovom</a:t>
            </a:r>
            <a:r>
              <a:rPr lang="en-US" dirty="0"/>
              <a:t> </a:t>
            </a:r>
            <a:r>
              <a:rPr lang="en-US" dirty="0" err="1"/>
              <a:t>timu</a:t>
            </a:r>
            <a:r>
              <a:rPr lang="en-US" dirty="0"/>
              <a:t>, </a:t>
            </a:r>
            <a:r>
              <a:rPr lang="en-US" dirty="0" err="1"/>
              <a:t>čiji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vizionarski</a:t>
            </a:r>
            <a:r>
              <a:rPr lang="en-US" dirty="0"/>
              <a:t> </a:t>
            </a:r>
            <a:r>
              <a:rPr lang="en-US" dirty="0" err="1"/>
              <a:t>pristup</a:t>
            </a:r>
            <a:r>
              <a:rPr lang="en-US" dirty="0"/>
              <a:t>, </a:t>
            </a:r>
            <a:r>
              <a:rPr lang="en-US" dirty="0" err="1"/>
              <a:t>stručno</a:t>
            </a:r>
            <a:r>
              <a:rPr lang="en-US" dirty="0"/>
              <a:t> </a:t>
            </a:r>
            <a:r>
              <a:rPr lang="en-US" dirty="0" err="1"/>
              <a:t>vođstvo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dugogodišnja</a:t>
            </a:r>
            <a:r>
              <a:rPr lang="en-US" dirty="0"/>
              <a:t> </a:t>
            </a:r>
            <a:r>
              <a:rPr lang="en-US" dirty="0" err="1"/>
              <a:t>profesionalna</a:t>
            </a:r>
            <a:r>
              <a:rPr lang="en-US" dirty="0"/>
              <a:t> </a:t>
            </a:r>
            <a:r>
              <a:rPr lang="en-US" dirty="0" err="1"/>
              <a:t>podrška</a:t>
            </a:r>
            <a:r>
              <a:rPr lang="en-US" dirty="0"/>
              <a:t> </a:t>
            </a:r>
            <a:r>
              <a:rPr lang="en-US" dirty="0" err="1"/>
              <a:t>omogućili</a:t>
            </a:r>
            <a:r>
              <a:rPr lang="en-US" dirty="0"/>
              <a:t> </a:t>
            </a:r>
            <a:r>
              <a:rPr lang="en-US" dirty="0" err="1"/>
              <a:t>povezivanje</a:t>
            </a:r>
            <a:r>
              <a:rPr lang="en-US" dirty="0"/>
              <a:t> </a:t>
            </a:r>
            <a:r>
              <a:rPr lang="en-US" dirty="0" err="1"/>
              <a:t>partnera</a:t>
            </a:r>
            <a:r>
              <a:rPr lang="en-US" dirty="0"/>
              <a:t>, </a:t>
            </a:r>
            <a:r>
              <a:rPr lang="en-US" dirty="0" err="1"/>
              <a:t>realizaciju</a:t>
            </a:r>
            <a:r>
              <a:rPr lang="en-US" dirty="0"/>
              <a:t> </a:t>
            </a:r>
            <a:r>
              <a:rPr lang="en-US" dirty="0" err="1"/>
              <a:t>projektnih</a:t>
            </a:r>
            <a:r>
              <a:rPr lang="en-US" dirty="0"/>
              <a:t> </a:t>
            </a:r>
            <a:r>
              <a:rPr lang="en-US" dirty="0" err="1"/>
              <a:t>ciljeva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stvaranje</a:t>
            </a:r>
            <a:r>
              <a:rPr lang="en-US" dirty="0"/>
              <a:t> </a:t>
            </a:r>
            <a:r>
              <a:rPr lang="en-US" dirty="0" err="1"/>
              <a:t>čvrstih</a:t>
            </a:r>
            <a:r>
              <a:rPr lang="en-US" dirty="0"/>
              <a:t> </a:t>
            </a:r>
            <a:r>
              <a:rPr lang="en-US" dirty="0" err="1"/>
              <a:t>temelja</a:t>
            </a:r>
            <a:r>
              <a:rPr lang="en-US" dirty="0"/>
              <a:t> za </a:t>
            </a:r>
            <a:r>
              <a:rPr lang="en-US" dirty="0" err="1"/>
              <a:t>buduće</a:t>
            </a:r>
            <a:r>
              <a:rPr lang="en-US" dirty="0"/>
              <a:t> </a:t>
            </a:r>
            <a:r>
              <a:rPr lang="en-US" dirty="0" err="1"/>
              <a:t>zajedničke</a:t>
            </a:r>
            <a:r>
              <a:rPr lang="en-US" dirty="0"/>
              <a:t> </a:t>
            </a:r>
            <a:r>
              <a:rPr lang="en-US" dirty="0" err="1"/>
              <a:t>inicijative</a:t>
            </a:r>
            <a:r>
              <a:rPr lang="en-US" dirty="0"/>
              <a:t>. 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 descr="A group of people sitting in chairs&#10;&#10;AI-generated content may be incorrect.">
            <a:extLst>
              <a:ext uri="{FF2B5EF4-FFF2-40B4-BE49-F238E27FC236}">
                <a16:creationId xmlns:a16="http://schemas.microsoft.com/office/drawing/2014/main" id="{F7E9370D-A802-8F71-EABD-4AA5205E23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51" y="3721201"/>
            <a:ext cx="3952568" cy="2964426"/>
          </a:xfrm>
          <a:prstGeom prst="rect">
            <a:avLst/>
          </a:prstGeom>
        </p:spPr>
      </p:pic>
      <p:pic>
        <p:nvPicPr>
          <p:cNvPr id="11" name="Picture 10" descr="A group of people sitting in chairs&#10;&#10;AI-generated content may be incorrect.">
            <a:extLst>
              <a:ext uri="{FF2B5EF4-FFF2-40B4-BE49-F238E27FC236}">
                <a16:creationId xmlns:a16="http://schemas.microsoft.com/office/drawing/2014/main" id="{165BF3D7-7264-1060-3F37-7523AA3C15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393" y="3652373"/>
            <a:ext cx="3952570" cy="296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85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B6EF6E-967E-893A-1D2E-25B0A4EBC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404DB-D6BA-C447-43CC-8DCE5F9D6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BUDUĆA SARADNJA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79517-7426-7969-6B6C-99FC81EA9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355" y="2367627"/>
            <a:ext cx="8596668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err="1"/>
              <a:t>Veselimo</a:t>
            </a:r>
            <a:r>
              <a:rPr lang="en-US" sz="3600" dirty="0"/>
              <a:t> se </a:t>
            </a:r>
            <a:r>
              <a:rPr lang="en-US" sz="3600" dirty="0" err="1"/>
              <a:t>budućim</a:t>
            </a:r>
            <a:r>
              <a:rPr lang="en-US" sz="3600" dirty="0"/>
              <a:t> </a:t>
            </a:r>
            <a:r>
              <a:rPr lang="en-US" sz="3600" dirty="0" err="1"/>
              <a:t>zajedničkim</a:t>
            </a:r>
            <a:r>
              <a:rPr lang="en-US" sz="3600" dirty="0"/>
              <a:t> </a:t>
            </a:r>
            <a:r>
              <a:rPr lang="en-US" sz="3600" dirty="0" err="1"/>
              <a:t>inicijativama</a:t>
            </a:r>
            <a:r>
              <a:rPr lang="en-US" sz="3600" dirty="0"/>
              <a:t>, </a:t>
            </a:r>
            <a:r>
              <a:rPr lang="en-US" sz="3600" dirty="0" err="1"/>
              <a:t>novim</a:t>
            </a:r>
            <a:r>
              <a:rPr lang="en-US" sz="3600" dirty="0"/>
              <a:t> </a:t>
            </a:r>
            <a:r>
              <a:rPr lang="en-US" sz="3600" dirty="0" err="1"/>
              <a:t>idejama</a:t>
            </a:r>
            <a:r>
              <a:rPr lang="en-US" sz="3600" dirty="0"/>
              <a:t> </a:t>
            </a:r>
            <a:r>
              <a:rPr lang="en-US" sz="3600" dirty="0" err="1"/>
              <a:t>i</a:t>
            </a:r>
            <a:r>
              <a:rPr lang="en-US" sz="3600" dirty="0"/>
              <a:t> </a:t>
            </a:r>
            <a:r>
              <a:rPr lang="en-US" sz="3600" dirty="0" err="1"/>
              <a:t>projektima</a:t>
            </a:r>
            <a:r>
              <a:rPr lang="en-US" sz="3600" dirty="0"/>
              <a:t> koji </a:t>
            </a:r>
            <a:r>
              <a:rPr lang="en-US" sz="3600" dirty="0" err="1"/>
              <a:t>će</a:t>
            </a:r>
            <a:r>
              <a:rPr lang="en-US" sz="3600" dirty="0"/>
              <a:t> </a:t>
            </a:r>
            <a:r>
              <a:rPr lang="en-US" sz="3600" dirty="0" err="1"/>
              <a:t>nastaviti</a:t>
            </a:r>
            <a:r>
              <a:rPr lang="en-US" sz="3600" dirty="0"/>
              <a:t> </a:t>
            </a:r>
            <a:r>
              <a:rPr lang="en-US" sz="3600" dirty="0" err="1"/>
              <a:t>graditi</a:t>
            </a:r>
            <a:r>
              <a:rPr lang="en-US" sz="3600" dirty="0"/>
              <a:t> </a:t>
            </a:r>
            <a:r>
              <a:rPr lang="en-US" sz="3600" dirty="0" err="1"/>
              <a:t>mostove</a:t>
            </a:r>
            <a:r>
              <a:rPr lang="en-US" sz="3600" dirty="0"/>
              <a:t> </a:t>
            </a:r>
            <a:r>
              <a:rPr lang="en-US" sz="3600" dirty="0" err="1"/>
              <a:t>saradnje</a:t>
            </a:r>
            <a:r>
              <a:rPr lang="en-US" sz="3600" dirty="0"/>
              <a:t>, </a:t>
            </a:r>
            <a:r>
              <a:rPr lang="en-US" sz="3600" dirty="0" err="1"/>
              <a:t>razumijevanja</a:t>
            </a:r>
            <a:r>
              <a:rPr lang="en-US" sz="3600" dirty="0"/>
              <a:t> </a:t>
            </a:r>
            <a:r>
              <a:rPr lang="en-US" sz="3600" dirty="0" err="1"/>
              <a:t>i</a:t>
            </a:r>
            <a:r>
              <a:rPr lang="en-US" sz="3600" dirty="0"/>
              <a:t> </a:t>
            </a:r>
            <a:r>
              <a:rPr lang="en-US" sz="3600" dirty="0" err="1"/>
              <a:t>ljudskosti</a:t>
            </a:r>
            <a:r>
              <a:rPr lang="en-US" sz="3600" dirty="0"/>
              <a:t> </a:t>
            </a:r>
            <a:r>
              <a:rPr lang="en-US" sz="3600" dirty="0" err="1"/>
              <a:t>među</a:t>
            </a:r>
            <a:r>
              <a:rPr lang="en-US" sz="3600" dirty="0"/>
              <a:t> </a:t>
            </a:r>
            <a:r>
              <a:rPr lang="en-US" sz="3600" dirty="0" err="1"/>
              <a:t>institucijama</a:t>
            </a:r>
            <a:r>
              <a:rPr lang="en-US" sz="3600" dirty="0"/>
              <a:t> </a:t>
            </a:r>
            <a:r>
              <a:rPr lang="en-US" sz="3600" dirty="0" err="1"/>
              <a:t>i</a:t>
            </a:r>
            <a:r>
              <a:rPr lang="en-US" sz="3600" dirty="0"/>
              <a:t> </a:t>
            </a:r>
            <a:r>
              <a:rPr lang="en-US" sz="3600" dirty="0" err="1"/>
              <a:t>zajednicama</a:t>
            </a:r>
            <a:r>
              <a:rPr lang="en-US" sz="3600" dirty="0"/>
              <a:t>. </a:t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13830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2D9E1BC-2D78-1587-8C10-DDB376FFD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7824"/>
            <a:ext cx="8199268" cy="52991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r-Latn-RS" dirty="0"/>
          </a:p>
          <a:p>
            <a:pPr marL="0" indent="0" algn="ctr">
              <a:buNone/>
            </a:pPr>
            <a:endParaRPr lang="sr-Latn-RS" dirty="0"/>
          </a:p>
          <a:p>
            <a:pPr marL="0" indent="0" algn="ctr">
              <a:buNone/>
            </a:pPr>
            <a:r>
              <a:rPr lang="sr-Latn-RS" sz="4400" dirty="0">
                <a:latin typeface="Cambria" panose="02040503050406030204" pitchFamily="18" charset="0"/>
                <a:ea typeface="Cambria" panose="02040503050406030204" pitchFamily="18" charset="0"/>
              </a:rPr>
              <a:t>HVALA NA PAŽNJI!</a:t>
            </a:r>
          </a:p>
          <a:p>
            <a:pPr marL="0" indent="0" algn="ctr">
              <a:buNone/>
            </a:pPr>
            <a:endParaRPr lang="en-US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65543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314</TotalTime>
  <Words>235</Words>
  <Application>Microsoft Office PowerPoint</Application>
  <PresentationFormat>Widescreen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Cambria</vt:lpstr>
      <vt:lpstr>Trebuchet MS</vt:lpstr>
      <vt:lpstr>Wingdings 3</vt:lpstr>
      <vt:lpstr>Facet</vt:lpstr>
      <vt:lpstr>PowerPoint Presentation</vt:lpstr>
      <vt:lpstr>SUDJELOVANJE NA PROJEKTU </vt:lpstr>
      <vt:lpstr>KOORDINACIJA AGENCIJA ZA KVALIFIKACIJE</vt:lpstr>
      <vt:lpstr>PARTNER HUMANA NOVA</vt:lpstr>
      <vt:lpstr>PARTNER RESURSNI CENTAR ZA SPECIJALNU EDUKACIJU  </vt:lpstr>
      <vt:lpstr>BUDUĆA SARADNJA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Stanko Blatnik</cp:lastModifiedBy>
  <cp:revision>23</cp:revision>
  <cp:lastPrinted>2024-12-02T10:29:49Z</cp:lastPrinted>
  <dcterms:created xsi:type="dcterms:W3CDTF">2024-12-02T09:01:59Z</dcterms:created>
  <dcterms:modified xsi:type="dcterms:W3CDTF">2025-10-16T07:48:33Z</dcterms:modified>
</cp:coreProperties>
</file>